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16"/>
  </p:notesMasterIdLst>
  <p:sldIdLst>
    <p:sldId id="256" r:id="rId2"/>
    <p:sldId id="275" r:id="rId3"/>
    <p:sldId id="276" r:id="rId4"/>
    <p:sldId id="257" r:id="rId5"/>
    <p:sldId id="273" r:id="rId6"/>
    <p:sldId id="274" r:id="rId7"/>
    <p:sldId id="264" r:id="rId8"/>
    <p:sldId id="277" r:id="rId9"/>
    <p:sldId id="278" r:id="rId10"/>
    <p:sldId id="279" r:id="rId11"/>
    <p:sldId id="284" r:id="rId12"/>
    <p:sldId id="281" r:id="rId13"/>
    <p:sldId id="283" r:id="rId14"/>
    <p:sldId id="262" r:id="rId1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4EF2AB-D81C-CC40-A616-F41F17FC2586}" v="1" dt="2024-12-02T17:23:28.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63"/>
  </p:normalViewPr>
  <p:slideViewPr>
    <p:cSldViewPr snapToGrid="0">
      <p:cViewPr varScale="1">
        <p:scale>
          <a:sx n="85" d="100"/>
          <a:sy n="85" d="100"/>
        </p:scale>
        <p:origin x="1496" y="16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olu, Devendra Bupathi" userId="5d23d64f-5fcb-4984-87d1-1402829d5c78" providerId="ADAL" clId="{53057978-E3D8-E54B-AF92-B6CB7DDA6A9C}"/>
    <pc:docChg chg="undo custSel delSld modSld">
      <pc:chgData name="Rapolu, Devendra Bupathi" userId="5d23d64f-5fcb-4984-87d1-1402829d5c78" providerId="ADAL" clId="{53057978-E3D8-E54B-AF92-B6CB7DDA6A9C}" dt="2023-07-18T03:07:15.168" v="423"/>
      <pc:docMkLst>
        <pc:docMk/>
      </pc:docMkLst>
      <pc:sldChg chg="addSp modSp mod modAnim modNotesTx">
        <pc:chgData name="Rapolu, Devendra Bupathi" userId="5d23d64f-5fcb-4984-87d1-1402829d5c78" providerId="ADAL" clId="{53057978-E3D8-E54B-AF92-B6CB7DDA6A9C}" dt="2023-07-18T02:43:05.468" v="418"/>
        <pc:sldMkLst>
          <pc:docMk/>
          <pc:sldMk cId="0" sldId="256"/>
        </pc:sldMkLst>
        <pc:spChg chg="mod">
          <ac:chgData name="Rapolu, Devendra Bupathi" userId="5d23d64f-5fcb-4984-87d1-1402829d5c78" providerId="ADAL" clId="{53057978-E3D8-E54B-AF92-B6CB7DDA6A9C}" dt="2023-07-18T01:54:22.416" v="88" actId="27636"/>
          <ac:spMkLst>
            <pc:docMk/>
            <pc:sldMk cId="0" sldId="256"/>
            <ac:spMk id="3" creationId="{E8F711FC-5F83-708D-2F41-6EB32E8D626F}"/>
          </ac:spMkLst>
        </pc:spChg>
        <pc:picChg chg="add mod">
          <ac:chgData name="Rapolu, Devendra Bupathi" userId="5d23d64f-5fcb-4984-87d1-1402829d5c78" providerId="ADAL" clId="{53057978-E3D8-E54B-AF92-B6CB7DDA6A9C}" dt="2023-07-18T02:43:05.468" v="418"/>
          <ac:picMkLst>
            <pc:docMk/>
            <pc:sldMk cId="0" sldId="256"/>
            <ac:picMk id="8" creationId="{1BF1EFCB-B185-8179-1AAB-C64CD30BD4FC}"/>
          </ac:picMkLst>
        </pc:picChg>
      </pc:sldChg>
      <pc:sldChg chg="addSp delSp modSp modTransition modAnim modNotesTx">
        <pc:chgData name="Rapolu, Devendra Bupathi" userId="5d23d64f-5fcb-4984-87d1-1402829d5c78" providerId="ADAL" clId="{53057978-E3D8-E54B-AF92-B6CB7DDA6A9C}" dt="2023-07-18T03:07:15.168" v="423"/>
        <pc:sldMkLst>
          <pc:docMk/>
          <pc:sldMk cId="0" sldId="257"/>
        </pc:sldMkLst>
        <pc:picChg chg="add del mod">
          <ac:chgData name="Rapolu, Devendra Bupathi" userId="5d23d64f-5fcb-4984-87d1-1402829d5c78" providerId="ADAL" clId="{53057978-E3D8-E54B-AF92-B6CB7DDA6A9C}" dt="2023-07-18T03:02:54.023" v="419"/>
          <ac:picMkLst>
            <pc:docMk/>
            <pc:sldMk cId="0" sldId="257"/>
            <ac:picMk id="4" creationId="{4E8841E6-4171-BFF4-F3FA-7BA68F80B50C}"/>
          </ac:picMkLst>
        </pc:picChg>
        <pc:picChg chg="add mod">
          <ac:chgData name="Rapolu, Devendra Bupathi" userId="5d23d64f-5fcb-4984-87d1-1402829d5c78" providerId="ADAL" clId="{53057978-E3D8-E54B-AF92-B6CB7DDA6A9C}" dt="2023-07-18T03:07:15.168" v="423"/>
          <ac:picMkLst>
            <pc:docMk/>
            <pc:sldMk cId="0" sldId="257"/>
            <ac:picMk id="10" creationId="{212E591E-4903-652B-16B7-B35D606C657E}"/>
          </ac:picMkLst>
        </pc:picChg>
      </pc:sldChg>
      <pc:sldChg chg="addSp modSp modNotesTx">
        <pc:chgData name="Rapolu, Devendra Bupathi" userId="5d23d64f-5fcb-4984-87d1-1402829d5c78" providerId="ADAL" clId="{53057978-E3D8-E54B-AF92-B6CB7DDA6A9C}" dt="2023-07-18T02:43:05.468" v="418"/>
        <pc:sldMkLst>
          <pc:docMk/>
          <pc:sldMk cId="0" sldId="262"/>
        </pc:sldMkLst>
        <pc:picChg chg="add mod">
          <ac:chgData name="Rapolu, Devendra Bupathi" userId="5d23d64f-5fcb-4984-87d1-1402829d5c78" providerId="ADAL" clId="{53057978-E3D8-E54B-AF92-B6CB7DDA6A9C}" dt="2023-07-18T02:43:05.468" v="418"/>
          <ac:picMkLst>
            <pc:docMk/>
            <pc:sldMk cId="0" sldId="262"/>
            <ac:picMk id="4" creationId="{AFC54399-E06F-E02B-0DFA-328E8AC177CA}"/>
          </ac:picMkLst>
        </pc:picChg>
      </pc:sldChg>
      <pc:sldChg chg="addSp modSp modNotesTx">
        <pc:chgData name="Rapolu, Devendra Bupathi" userId="5d23d64f-5fcb-4984-87d1-1402829d5c78" providerId="ADAL" clId="{53057978-E3D8-E54B-AF92-B6CB7DDA6A9C}" dt="2023-07-18T02:43:05.468" v="418"/>
        <pc:sldMkLst>
          <pc:docMk/>
          <pc:sldMk cId="3458754987" sldId="264"/>
        </pc:sldMkLst>
        <pc:picChg chg="add mod">
          <ac:chgData name="Rapolu, Devendra Bupathi" userId="5d23d64f-5fcb-4984-87d1-1402829d5c78" providerId="ADAL" clId="{53057978-E3D8-E54B-AF92-B6CB7DDA6A9C}" dt="2023-07-18T02:43:05.468" v="418"/>
          <ac:picMkLst>
            <pc:docMk/>
            <pc:sldMk cId="3458754987" sldId="264"/>
            <ac:picMk id="4" creationId="{6B42B016-E193-D898-4A44-28AB754FB756}"/>
          </ac:picMkLst>
        </pc:picChg>
      </pc:sldChg>
      <pc:sldChg chg="addSp delSp modSp modTransition modAnim modNotesTx">
        <pc:chgData name="Rapolu, Devendra Bupathi" userId="5d23d64f-5fcb-4984-87d1-1402829d5c78" providerId="ADAL" clId="{53057978-E3D8-E54B-AF92-B6CB7DDA6A9C}" dt="2023-07-18T03:07:15.168" v="423"/>
        <pc:sldMkLst>
          <pc:docMk/>
          <pc:sldMk cId="3140594627" sldId="273"/>
        </pc:sldMkLst>
        <pc:picChg chg="add del mod">
          <ac:chgData name="Rapolu, Devendra Bupathi" userId="5d23d64f-5fcb-4984-87d1-1402829d5c78" providerId="ADAL" clId="{53057978-E3D8-E54B-AF92-B6CB7DDA6A9C}" dt="2023-07-18T03:02:59.345" v="420"/>
          <ac:picMkLst>
            <pc:docMk/>
            <pc:sldMk cId="3140594627" sldId="273"/>
            <ac:picMk id="4" creationId="{DCF7CD93-F7AC-A0CD-1279-244561DD1BA3}"/>
          </ac:picMkLst>
        </pc:picChg>
        <pc:picChg chg="add mod">
          <ac:chgData name="Rapolu, Devendra Bupathi" userId="5d23d64f-5fcb-4984-87d1-1402829d5c78" providerId="ADAL" clId="{53057978-E3D8-E54B-AF92-B6CB7DDA6A9C}" dt="2023-07-18T03:07:15.168" v="423"/>
          <ac:picMkLst>
            <pc:docMk/>
            <pc:sldMk cId="3140594627" sldId="273"/>
            <ac:picMk id="15" creationId="{16BB1A3C-D9D6-D64D-F2CE-84F943C9C5AB}"/>
          </ac:picMkLst>
        </pc:picChg>
      </pc:sldChg>
      <pc:sldChg chg="addSp modSp modNotesTx">
        <pc:chgData name="Rapolu, Devendra Bupathi" userId="5d23d64f-5fcb-4984-87d1-1402829d5c78" providerId="ADAL" clId="{53057978-E3D8-E54B-AF92-B6CB7DDA6A9C}" dt="2023-07-18T02:43:05.468" v="418"/>
        <pc:sldMkLst>
          <pc:docMk/>
          <pc:sldMk cId="2590083765" sldId="274"/>
        </pc:sldMkLst>
        <pc:picChg chg="add mod">
          <ac:chgData name="Rapolu, Devendra Bupathi" userId="5d23d64f-5fcb-4984-87d1-1402829d5c78" providerId="ADAL" clId="{53057978-E3D8-E54B-AF92-B6CB7DDA6A9C}" dt="2023-07-18T02:43:05.468" v="418"/>
          <ac:picMkLst>
            <pc:docMk/>
            <pc:sldMk cId="2590083765" sldId="274"/>
            <ac:picMk id="4" creationId="{46E15731-D968-BC79-7668-291183283184}"/>
          </ac:picMkLst>
        </pc:picChg>
      </pc:sldChg>
      <pc:sldChg chg="addSp modSp modNotesTx">
        <pc:chgData name="Rapolu, Devendra Bupathi" userId="5d23d64f-5fcb-4984-87d1-1402829d5c78" providerId="ADAL" clId="{53057978-E3D8-E54B-AF92-B6CB7DDA6A9C}" dt="2023-07-18T02:43:05.468" v="418"/>
        <pc:sldMkLst>
          <pc:docMk/>
          <pc:sldMk cId="3842843733" sldId="275"/>
        </pc:sldMkLst>
        <pc:graphicFrameChg chg="mod">
          <ac:chgData name="Rapolu, Devendra Bupathi" userId="5d23d64f-5fcb-4984-87d1-1402829d5c78" providerId="ADAL" clId="{53057978-E3D8-E54B-AF92-B6CB7DDA6A9C}" dt="2023-07-18T02:16:58.367" v="327" actId="20577"/>
          <ac:graphicFrameMkLst>
            <pc:docMk/>
            <pc:sldMk cId="3842843733" sldId="275"/>
            <ac:graphicFrameMk id="8" creationId="{5B990D4E-B1B3-4766-E790-CB4B465EFB59}"/>
          </ac:graphicFrameMkLst>
        </pc:graphicFrameChg>
        <pc:picChg chg="add mod">
          <ac:chgData name="Rapolu, Devendra Bupathi" userId="5d23d64f-5fcb-4984-87d1-1402829d5c78" providerId="ADAL" clId="{53057978-E3D8-E54B-AF92-B6CB7DDA6A9C}" dt="2023-07-18T02:43:05.468" v="418"/>
          <ac:picMkLst>
            <pc:docMk/>
            <pc:sldMk cId="3842843733" sldId="275"/>
            <ac:picMk id="5" creationId="{CAD50743-8A55-BC2E-3F7C-C057F1FB51E1}"/>
          </ac:picMkLst>
        </pc:picChg>
      </pc:sldChg>
      <pc:sldChg chg="addSp modSp modNotesTx">
        <pc:chgData name="Rapolu, Devendra Bupathi" userId="5d23d64f-5fcb-4984-87d1-1402829d5c78" providerId="ADAL" clId="{53057978-E3D8-E54B-AF92-B6CB7DDA6A9C}" dt="2023-07-18T02:43:05.468" v="418"/>
        <pc:sldMkLst>
          <pc:docMk/>
          <pc:sldMk cId="936110119" sldId="276"/>
        </pc:sldMkLst>
        <pc:picChg chg="add mod">
          <ac:chgData name="Rapolu, Devendra Bupathi" userId="5d23d64f-5fcb-4984-87d1-1402829d5c78" providerId="ADAL" clId="{53057978-E3D8-E54B-AF92-B6CB7DDA6A9C}" dt="2023-07-18T02:43:05.468" v="418"/>
          <ac:picMkLst>
            <pc:docMk/>
            <pc:sldMk cId="936110119" sldId="276"/>
            <ac:picMk id="4" creationId="{43CE355E-D4AD-4A01-8186-D31259ADA5C6}"/>
          </ac:picMkLst>
        </pc:picChg>
      </pc:sldChg>
      <pc:sldChg chg="addSp modSp modNotesTx">
        <pc:chgData name="Rapolu, Devendra Bupathi" userId="5d23d64f-5fcb-4984-87d1-1402829d5c78" providerId="ADAL" clId="{53057978-E3D8-E54B-AF92-B6CB7DDA6A9C}" dt="2023-07-18T02:43:05.468" v="418"/>
        <pc:sldMkLst>
          <pc:docMk/>
          <pc:sldMk cId="3458355989" sldId="277"/>
        </pc:sldMkLst>
        <pc:picChg chg="add mod">
          <ac:chgData name="Rapolu, Devendra Bupathi" userId="5d23d64f-5fcb-4984-87d1-1402829d5c78" providerId="ADAL" clId="{53057978-E3D8-E54B-AF92-B6CB7DDA6A9C}" dt="2023-07-18T02:43:05.468" v="418"/>
          <ac:picMkLst>
            <pc:docMk/>
            <pc:sldMk cId="3458355989" sldId="277"/>
            <ac:picMk id="4" creationId="{C953789B-88C6-D846-E316-FA51F7BCCF80}"/>
          </ac:picMkLst>
        </pc:picChg>
      </pc:sldChg>
      <pc:sldChg chg="addSp modSp modNotesTx">
        <pc:chgData name="Rapolu, Devendra Bupathi" userId="5d23d64f-5fcb-4984-87d1-1402829d5c78" providerId="ADAL" clId="{53057978-E3D8-E54B-AF92-B6CB7DDA6A9C}" dt="2023-07-18T02:43:05.468" v="418"/>
        <pc:sldMkLst>
          <pc:docMk/>
          <pc:sldMk cId="30554936" sldId="278"/>
        </pc:sldMkLst>
        <pc:picChg chg="add mod">
          <ac:chgData name="Rapolu, Devendra Bupathi" userId="5d23d64f-5fcb-4984-87d1-1402829d5c78" providerId="ADAL" clId="{53057978-E3D8-E54B-AF92-B6CB7DDA6A9C}" dt="2023-07-18T02:43:05.468" v="418"/>
          <ac:picMkLst>
            <pc:docMk/>
            <pc:sldMk cId="30554936" sldId="278"/>
            <ac:picMk id="10" creationId="{EFFAB0A0-EA81-EE49-E9AA-FE29D8A8C05F}"/>
          </ac:picMkLst>
        </pc:picChg>
      </pc:sldChg>
      <pc:sldChg chg="addSp modSp modNotesTx">
        <pc:chgData name="Rapolu, Devendra Bupathi" userId="5d23d64f-5fcb-4984-87d1-1402829d5c78" providerId="ADAL" clId="{53057978-E3D8-E54B-AF92-B6CB7DDA6A9C}" dt="2023-07-18T02:43:05.468" v="418"/>
        <pc:sldMkLst>
          <pc:docMk/>
          <pc:sldMk cId="3285056169" sldId="279"/>
        </pc:sldMkLst>
        <pc:picChg chg="add mod">
          <ac:chgData name="Rapolu, Devendra Bupathi" userId="5d23d64f-5fcb-4984-87d1-1402829d5c78" providerId="ADAL" clId="{53057978-E3D8-E54B-AF92-B6CB7DDA6A9C}" dt="2023-07-18T02:43:05.468" v="418"/>
          <ac:picMkLst>
            <pc:docMk/>
            <pc:sldMk cId="3285056169" sldId="279"/>
            <ac:picMk id="7" creationId="{6EF0625A-847D-D901-1979-C669231F90F4}"/>
          </ac:picMkLst>
        </pc:picChg>
      </pc:sldChg>
      <pc:sldChg chg="modSp del">
        <pc:chgData name="Rapolu, Devendra Bupathi" userId="5d23d64f-5fcb-4984-87d1-1402829d5c78" providerId="ADAL" clId="{53057978-E3D8-E54B-AF92-B6CB7DDA6A9C}" dt="2023-07-18T02:25:26.702" v="330" actId="2696"/>
        <pc:sldMkLst>
          <pc:docMk/>
          <pc:sldMk cId="3750219647" sldId="280"/>
        </pc:sldMkLst>
        <pc:graphicFrameChg chg="mod">
          <ac:chgData name="Rapolu, Devendra Bupathi" userId="5d23d64f-5fcb-4984-87d1-1402829d5c78" providerId="ADAL" clId="{53057978-E3D8-E54B-AF92-B6CB7DDA6A9C}" dt="2023-07-18T02:23:04.532" v="329" actId="20577"/>
          <ac:graphicFrameMkLst>
            <pc:docMk/>
            <pc:sldMk cId="3750219647" sldId="280"/>
            <ac:graphicFrameMk id="8" creationId="{5B990D4E-B1B3-4766-E790-CB4B465EFB59}"/>
          </ac:graphicFrameMkLst>
        </pc:graphicFrameChg>
      </pc:sldChg>
      <pc:sldChg chg="addSp modSp modNotesTx">
        <pc:chgData name="Rapolu, Devendra Bupathi" userId="5d23d64f-5fcb-4984-87d1-1402829d5c78" providerId="ADAL" clId="{53057978-E3D8-E54B-AF92-B6CB7DDA6A9C}" dt="2023-07-18T02:43:05.468" v="418"/>
        <pc:sldMkLst>
          <pc:docMk/>
          <pc:sldMk cId="1926414144" sldId="281"/>
        </pc:sldMkLst>
        <pc:picChg chg="add mod">
          <ac:chgData name="Rapolu, Devendra Bupathi" userId="5d23d64f-5fcb-4984-87d1-1402829d5c78" providerId="ADAL" clId="{53057978-E3D8-E54B-AF92-B6CB7DDA6A9C}" dt="2023-07-18T02:43:05.468" v="418"/>
          <ac:picMkLst>
            <pc:docMk/>
            <pc:sldMk cId="1926414144" sldId="281"/>
            <ac:picMk id="4" creationId="{E0463D43-C777-241D-B58E-50F4C458514D}"/>
          </ac:picMkLst>
        </pc:picChg>
      </pc:sldChg>
      <pc:sldChg chg="addSp modSp modNotesTx">
        <pc:chgData name="Rapolu, Devendra Bupathi" userId="5d23d64f-5fcb-4984-87d1-1402829d5c78" providerId="ADAL" clId="{53057978-E3D8-E54B-AF92-B6CB7DDA6A9C}" dt="2023-07-18T02:43:05.468" v="418"/>
        <pc:sldMkLst>
          <pc:docMk/>
          <pc:sldMk cId="1592539211" sldId="283"/>
        </pc:sldMkLst>
        <pc:picChg chg="add mod">
          <ac:chgData name="Rapolu, Devendra Bupathi" userId="5d23d64f-5fcb-4984-87d1-1402829d5c78" providerId="ADAL" clId="{53057978-E3D8-E54B-AF92-B6CB7DDA6A9C}" dt="2023-07-18T02:43:05.468" v="418"/>
          <ac:picMkLst>
            <pc:docMk/>
            <pc:sldMk cId="1592539211" sldId="283"/>
            <ac:picMk id="4" creationId="{7CD125C6-2A59-DC24-81A1-76FCA7D737E6}"/>
          </ac:picMkLst>
        </pc:picChg>
      </pc:sldChg>
      <pc:sldChg chg="addSp modSp modNotesTx">
        <pc:chgData name="Rapolu, Devendra Bupathi" userId="5d23d64f-5fcb-4984-87d1-1402829d5c78" providerId="ADAL" clId="{53057978-E3D8-E54B-AF92-B6CB7DDA6A9C}" dt="2023-07-18T02:43:05.468" v="418"/>
        <pc:sldMkLst>
          <pc:docMk/>
          <pc:sldMk cId="1155467914" sldId="284"/>
        </pc:sldMkLst>
        <pc:picChg chg="add mod">
          <ac:chgData name="Rapolu, Devendra Bupathi" userId="5d23d64f-5fcb-4984-87d1-1402829d5c78" providerId="ADAL" clId="{53057978-E3D8-E54B-AF92-B6CB7DDA6A9C}" dt="2023-07-18T02:43:05.468" v="418"/>
          <ac:picMkLst>
            <pc:docMk/>
            <pc:sldMk cId="1155467914" sldId="284"/>
            <ac:picMk id="4" creationId="{A747FAA4-47E6-E96C-6A3B-A92C72ADD03F}"/>
          </ac:picMkLst>
        </pc:picChg>
      </pc:sldChg>
    </pc:docChg>
  </pc:docChgLst>
  <pc:docChgLst>
    <pc:chgData name="Rapolu, Devendra Bupathi" userId="5d23d64f-5fcb-4984-87d1-1402829d5c78" providerId="ADAL" clId="{6F4EF2AB-D81C-CC40-A616-F41F17FC2586}"/>
    <pc:docChg chg="modSld">
      <pc:chgData name="Rapolu, Devendra Bupathi" userId="5d23d64f-5fcb-4984-87d1-1402829d5c78" providerId="ADAL" clId="{6F4EF2AB-D81C-CC40-A616-F41F17FC2586}" dt="2024-12-02T17:23:28.110" v="0" actId="20577"/>
      <pc:docMkLst>
        <pc:docMk/>
      </pc:docMkLst>
      <pc:sldChg chg="modSp modAnim">
        <pc:chgData name="Rapolu, Devendra Bupathi" userId="5d23d64f-5fcb-4984-87d1-1402829d5c78" providerId="ADAL" clId="{6F4EF2AB-D81C-CC40-A616-F41F17FC2586}" dt="2024-12-02T17:23:28.110" v="0" actId="20577"/>
        <pc:sldMkLst>
          <pc:docMk/>
          <pc:sldMk cId="0" sldId="256"/>
        </pc:sldMkLst>
        <pc:spChg chg="mod">
          <ac:chgData name="Rapolu, Devendra Bupathi" userId="5d23d64f-5fcb-4984-87d1-1402829d5c78" providerId="ADAL" clId="{6F4EF2AB-D81C-CC40-A616-F41F17FC2586}" dt="2024-12-02T17:23:28.110" v="0" actId="20577"/>
          <ac:spMkLst>
            <pc:docMk/>
            <pc:sldMk cId="0" sldId="256"/>
            <ac:spMk id="3" creationId="{E8F711FC-5F83-708D-2F41-6EB32E8D626F}"/>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432AD-CCFF-4216-AAB9-708BEE5121BD}"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DEA60AA-28F8-4F28-BF78-53752A90EB66}">
      <dgm:prSet phldr="0"/>
      <dgm:spPr/>
      <dgm:t>
        <a:bodyPr/>
        <a:lstStyle/>
        <a:p>
          <a:r>
            <a:rPr lang="en-US">
              <a:latin typeface="Century Gothic"/>
            </a:rPr>
            <a:t>There are different models that can be applied for the Dataset considering that dependent variable is a continuous variable, so we use regression models.</a:t>
          </a:r>
          <a:endParaRPr lang="en-US"/>
        </a:p>
      </dgm:t>
    </dgm:pt>
    <dgm:pt modelId="{582DBD97-C60E-4E2B-B32D-66D2AB617ED2}" type="parTrans" cxnId="{5F3AF557-0C59-4C5F-90B1-6DC08DAA4DF0}">
      <dgm:prSet/>
      <dgm:spPr/>
      <dgm:t>
        <a:bodyPr/>
        <a:lstStyle/>
        <a:p>
          <a:endParaRPr lang="en-US"/>
        </a:p>
      </dgm:t>
    </dgm:pt>
    <dgm:pt modelId="{375A1F96-3450-4566-85CE-1BB14A8A3478}" type="sibTrans" cxnId="{5F3AF557-0C59-4C5F-90B1-6DC08DAA4DF0}">
      <dgm:prSet/>
      <dgm:spPr/>
      <dgm:t>
        <a:bodyPr/>
        <a:lstStyle/>
        <a:p>
          <a:endParaRPr lang="en-US"/>
        </a:p>
      </dgm:t>
    </dgm:pt>
    <dgm:pt modelId="{CF33FA93-2FC7-458F-A85F-28F512589442}">
      <dgm:prSet phldr="0"/>
      <dgm:spPr/>
      <dgm:t>
        <a:bodyPr/>
        <a:lstStyle/>
        <a:p>
          <a:r>
            <a:rPr lang="en-US" dirty="0">
              <a:latin typeface="Century Gothic"/>
            </a:rPr>
            <a:t>Different types of Regression models can be used to perform this </a:t>
          </a:r>
          <a:r>
            <a:rPr lang="en-US" dirty="0" err="1">
              <a:latin typeface="Century Gothic"/>
            </a:rPr>
            <a:t>fare_amount</a:t>
          </a:r>
          <a:r>
            <a:rPr lang="en-US" dirty="0">
              <a:latin typeface="Century Gothic"/>
            </a:rPr>
            <a:t>. </a:t>
          </a:r>
        </a:p>
      </dgm:t>
    </dgm:pt>
    <dgm:pt modelId="{264F1C3B-F0B3-4BC9-9242-D2FB678FA081}" type="parTrans" cxnId="{BBC96B6A-F66C-4B8C-AB72-E2484F8FC441}">
      <dgm:prSet/>
      <dgm:spPr/>
      <dgm:t>
        <a:bodyPr/>
        <a:lstStyle/>
        <a:p>
          <a:endParaRPr lang="en-US"/>
        </a:p>
      </dgm:t>
    </dgm:pt>
    <dgm:pt modelId="{0441D47C-4130-49D4-B1D6-ED4CED8A8297}" type="sibTrans" cxnId="{BBC96B6A-F66C-4B8C-AB72-E2484F8FC441}">
      <dgm:prSet/>
      <dgm:spPr/>
      <dgm:t>
        <a:bodyPr/>
        <a:lstStyle/>
        <a:p>
          <a:endParaRPr lang="en-US"/>
        </a:p>
        <a:p>
          <a:endParaRPr lang="en-US"/>
        </a:p>
      </dgm:t>
    </dgm:pt>
    <dgm:pt modelId="{6F5061DF-2145-4951-9E01-7917F1DE1951}">
      <dgm:prSet phldr="0"/>
      <dgm:spPr/>
      <dgm:t>
        <a:bodyPr/>
        <a:lstStyle/>
        <a:p>
          <a:pPr rtl="0"/>
          <a:r>
            <a:rPr lang="en-US">
              <a:latin typeface="Century Gothic"/>
            </a:rPr>
            <a:t>Multiple Linear Regression, Random Forest Regression, Decision Tree Regression, Gradient Boosting Regression are some of the models that I have used in my model to perform prediction of fare_amount in the Uber Dataset.</a:t>
          </a:r>
        </a:p>
      </dgm:t>
    </dgm:pt>
    <dgm:pt modelId="{67B9EADC-AD0C-4810-A7CA-745EC0459274}" type="parTrans" cxnId="{739C687C-EAF7-4A12-ACDB-F76292EC7308}">
      <dgm:prSet/>
      <dgm:spPr/>
      <dgm:t>
        <a:bodyPr/>
        <a:lstStyle/>
        <a:p>
          <a:endParaRPr lang="en-US"/>
        </a:p>
      </dgm:t>
    </dgm:pt>
    <dgm:pt modelId="{91DBAAB7-8B2A-4EFF-BCFB-A6FA62F373F1}" type="sibTrans" cxnId="{739C687C-EAF7-4A12-ACDB-F76292EC7308}">
      <dgm:prSet/>
      <dgm:spPr/>
      <dgm:t>
        <a:bodyPr/>
        <a:lstStyle/>
        <a:p>
          <a:endParaRPr lang="en-US"/>
        </a:p>
      </dgm:t>
    </dgm:pt>
    <dgm:pt modelId="{0383F4F9-EADA-45BA-B192-3D3BCD0AB274}" type="pres">
      <dgm:prSet presAssocID="{2D5432AD-CCFF-4216-AAB9-708BEE5121BD}" presName="outerComposite" presStyleCnt="0">
        <dgm:presLayoutVars>
          <dgm:chMax val="5"/>
          <dgm:dir/>
          <dgm:resizeHandles val="exact"/>
        </dgm:presLayoutVars>
      </dgm:prSet>
      <dgm:spPr/>
    </dgm:pt>
    <dgm:pt modelId="{97549964-7FFF-44CD-9EA7-AD61A6DB80A8}" type="pres">
      <dgm:prSet presAssocID="{2D5432AD-CCFF-4216-AAB9-708BEE5121BD}" presName="dummyMaxCanvas" presStyleCnt="0">
        <dgm:presLayoutVars/>
      </dgm:prSet>
      <dgm:spPr/>
    </dgm:pt>
    <dgm:pt modelId="{8E191B22-95A8-4B16-B192-53186021B5BF}" type="pres">
      <dgm:prSet presAssocID="{2D5432AD-CCFF-4216-AAB9-708BEE5121BD}" presName="ThreeNodes_1" presStyleLbl="node1" presStyleIdx="0" presStyleCnt="3">
        <dgm:presLayoutVars>
          <dgm:bulletEnabled val="1"/>
        </dgm:presLayoutVars>
      </dgm:prSet>
      <dgm:spPr/>
    </dgm:pt>
    <dgm:pt modelId="{1B079A48-38F6-41CF-B572-B56858C630A3}" type="pres">
      <dgm:prSet presAssocID="{2D5432AD-CCFF-4216-AAB9-708BEE5121BD}" presName="ThreeNodes_2" presStyleLbl="node1" presStyleIdx="1" presStyleCnt="3">
        <dgm:presLayoutVars>
          <dgm:bulletEnabled val="1"/>
        </dgm:presLayoutVars>
      </dgm:prSet>
      <dgm:spPr/>
    </dgm:pt>
    <dgm:pt modelId="{9DEC3241-FA72-4B1E-B79C-130E70D35F2E}" type="pres">
      <dgm:prSet presAssocID="{2D5432AD-CCFF-4216-AAB9-708BEE5121BD}" presName="ThreeNodes_3" presStyleLbl="node1" presStyleIdx="2" presStyleCnt="3">
        <dgm:presLayoutVars>
          <dgm:bulletEnabled val="1"/>
        </dgm:presLayoutVars>
      </dgm:prSet>
      <dgm:spPr/>
    </dgm:pt>
    <dgm:pt modelId="{201A2766-7EC7-471F-B5B9-61B9389AC3E6}" type="pres">
      <dgm:prSet presAssocID="{2D5432AD-CCFF-4216-AAB9-708BEE5121BD}" presName="ThreeConn_1-2" presStyleLbl="fgAccFollowNode1" presStyleIdx="0" presStyleCnt="2">
        <dgm:presLayoutVars>
          <dgm:bulletEnabled val="1"/>
        </dgm:presLayoutVars>
      </dgm:prSet>
      <dgm:spPr/>
    </dgm:pt>
    <dgm:pt modelId="{7EBC6325-59B0-47A1-8DDF-7FB815D1D897}" type="pres">
      <dgm:prSet presAssocID="{2D5432AD-CCFF-4216-AAB9-708BEE5121BD}" presName="ThreeConn_2-3" presStyleLbl="fgAccFollowNode1" presStyleIdx="1" presStyleCnt="2">
        <dgm:presLayoutVars>
          <dgm:bulletEnabled val="1"/>
        </dgm:presLayoutVars>
      </dgm:prSet>
      <dgm:spPr/>
    </dgm:pt>
    <dgm:pt modelId="{CF70539E-8266-44F8-99B9-C4D5845EF0F4}" type="pres">
      <dgm:prSet presAssocID="{2D5432AD-CCFF-4216-AAB9-708BEE5121BD}" presName="ThreeNodes_1_text" presStyleLbl="node1" presStyleIdx="2" presStyleCnt="3">
        <dgm:presLayoutVars>
          <dgm:bulletEnabled val="1"/>
        </dgm:presLayoutVars>
      </dgm:prSet>
      <dgm:spPr/>
    </dgm:pt>
    <dgm:pt modelId="{FBB23877-9F3E-4499-96D7-0AE2B009FDE2}" type="pres">
      <dgm:prSet presAssocID="{2D5432AD-CCFF-4216-AAB9-708BEE5121BD}" presName="ThreeNodes_2_text" presStyleLbl="node1" presStyleIdx="2" presStyleCnt="3">
        <dgm:presLayoutVars>
          <dgm:bulletEnabled val="1"/>
        </dgm:presLayoutVars>
      </dgm:prSet>
      <dgm:spPr/>
    </dgm:pt>
    <dgm:pt modelId="{B8E297F0-901C-4AE4-93EC-A68DBF0A3320}" type="pres">
      <dgm:prSet presAssocID="{2D5432AD-CCFF-4216-AAB9-708BEE5121BD}" presName="ThreeNodes_3_text" presStyleLbl="node1" presStyleIdx="2" presStyleCnt="3">
        <dgm:presLayoutVars>
          <dgm:bulletEnabled val="1"/>
        </dgm:presLayoutVars>
      </dgm:prSet>
      <dgm:spPr/>
    </dgm:pt>
  </dgm:ptLst>
  <dgm:cxnLst>
    <dgm:cxn modelId="{1AF5A922-C4AF-4F16-95DB-121ADFCD8034}" type="presOf" srcId="{CF33FA93-2FC7-458F-A85F-28F512589442}" destId="{1B079A48-38F6-41CF-B572-B56858C630A3}" srcOrd="0" destOrd="0" presId="urn:microsoft.com/office/officeart/2005/8/layout/vProcess5"/>
    <dgm:cxn modelId="{F0E0CA27-1172-486D-84DA-84B1493F6086}" type="presOf" srcId="{6F5061DF-2145-4951-9E01-7917F1DE1951}" destId="{B8E297F0-901C-4AE4-93EC-A68DBF0A3320}" srcOrd="1" destOrd="0" presId="urn:microsoft.com/office/officeart/2005/8/layout/vProcess5"/>
    <dgm:cxn modelId="{3A74A251-36CF-4C38-A2D2-5E4F1402B5B9}" type="presOf" srcId="{0441D47C-4130-49D4-B1D6-ED4CED8A8297}" destId="{7EBC6325-59B0-47A1-8DDF-7FB815D1D897}" srcOrd="0" destOrd="0" presId="urn:microsoft.com/office/officeart/2005/8/layout/vProcess5"/>
    <dgm:cxn modelId="{5F3AF557-0C59-4C5F-90B1-6DC08DAA4DF0}" srcId="{2D5432AD-CCFF-4216-AAB9-708BEE5121BD}" destId="{8DEA60AA-28F8-4F28-BF78-53752A90EB66}" srcOrd="0" destOrd="0" parTransId="{582DBD97-C60E-4E2B-B32D-66D2AB617ED2}" sibTransId="{375A1F96-3450-4566-85CE-1BB14A8A3478}"/>
    <dgm:cxn modelId="{DBA3256A-5362-470D-9087-3998840CE159}" type="presOf" srcId="{2D5432AD-CCFF-4216-AAB9-708BEE5121BD}" destId="{0383F4F9-EADA-45BA-B192-3D3BCD0AB274}" srcOrd="0" destOrd="0" presId="urn:microsoft.com/office/officeart/2005/8/layout/vProcess5"/>
    <dgm:cxn modelId="{BBC96B6A-F66C-4B8C-AB72-E2484F8FC441}" srcId="{2D5432AD-CCFF-4216-AAB9-708BEE5121BD}" destId="{CF33FA93-2FC7-458F-A85F-28F512589442}" srcOrd="1" destOrd="0" parTransId="{264F1C3B-F0B3-4BC9-9242-D2FB678FA081}" sibTransId="{0441D47C-4130-49D4-B1D6-ED4CED8A8297}"/>
    <dgm:cxn modelId="{739C687C-EAF7-4A12-ACDB-F76292EC7308}" srcId="{2D5432AD-CCFF-4216-AAB9-708BEE5121BD}" destId="{6F5061DF-2145-4951-9E01-7917F1DE1951}" srcOrd="2" destOrd="0" parTransId="{67B9EADC-AD0C-4810-A7CA-745EC0459274}" sibTransId="{91DBAAB7-8B2A-4EFF-BCFB-A6FA62F373F1}"/>
    <dgm:cxn modelId="{06257C8A-F70C-4721-A3E1-BDE4E2FC92B6}" type="presOf" srcId="{375A1F96-3450-4566-85CE-1BB14A8A3478}" destId="{201A2766-7EC7-471F-B5B9-61B9389AC3E6}" srcOrd="0" destOrd="0" presId="urn:microsoft.com/office/officeart/2005/8/layout/vProcess5"/>
    <dgm:cxn modelId="{AB184DB8-54F6-47A2-80B9-07753FF07E28}" type="presOf" srcId="{6F5061DF-2145-4951-9E01-7917F1DE1951}" destId="{9DEC3241-FA72-4B1E-B79C-130E70D35F2E}" srcOrd="0" destOrd="0" presId="urn:microsoft.com/office/officeart/2005/8/layout/vProcess5"/>
    <dgm:cxn modelId="{A0BB52C8-D324-4319-B268-BB28C2251868}" type="presOf" srcId="{8DEA60AA-28F8-4F28-BF78-53752A90EB66}" destId="{8E191B22-95A8-4B16-B192-53186021B5BF}" srcOrd="0" destOrd="0" presId="urn:microsoft.com/office/officeart/2005/8/layout/vProcess5"/>
    <dgm:cxn modelId="{643DAFE0-4EEB-4679-B232-CD58500DE43F}" type="presOf" srcId="{CF33FA93-2FC7-458F-A85F-28F512589442}" destId="{FBB23877-9F3E-4499-96D7-0AE2B009FDE2}" srcOrd="1" destOrd="0" presId="urn:microsoft.com/office/officeart/2005/8/layout/vProcess5"/>
    <dgm:cxn modelId="{5FC23BE6-33D2-42BC-BD47-1689F44B0C31}" type="presOf" srcId="{8DEA60AA-28F8-4F28-BF78-53752A90EB66}" destId="{CF70539E-8266-44F8-99B9-C4D5845EF0F4}" srcOrd="1" destOrd="0" presId="urn:microsoft.com/office/officeart/2005/8/layout/vProcess5"/>
    <dgm:cxn modelId="{B43D90C9-5B96-46F2-860B-59924C4F6484}" type="presParOf" srcId="{0383F4F9-EADA-45BA-B192-3D3BCD0AB274}" destId="{97549964-7FFF-44CD-9EA7-AD61A6DB80A8}" srcOrd="0" destOrd="0" presId="urn:microsoft.com/office/officeart/2005/8/layout/vProcess5"/>
    <dgm:cxn modelId="{3389F5E3-6591-4649-A031-D0C206921B41}" type="presParOf" srcId="{0383F4F9-EADA-45BA-B192-3D3BCD0AB274}" destId="{8E191B22-95A8-4B16-B192-53186021B5BF}" srcOrd="1" destOrd="0" presId="urn:microsoft.com/office/officeart/2005/8/layout/vProcess5"/>
    <dgm:cxn modelId="{BB867F19-C4BA-45A6-81AC-ECF4BD787AF1}" type="presParOf" srcId="{0383F4F9-EADA-45BA-B192-3D3BCD0AB274}" destId="{1B079A48-38F6-41CF-B572-B56858C630A3}" srcOrd="2" destOrd="0" presId="urn:microsoft.com/office/officeart/2005/8/layout/vProcess5"/>
    <dgm:cxn modelId="{83E4A967-9105-448A-8137-16D2D99873EA}" type="presParOf" srcId="{0383F4F9-EADA-45BA-B192-3D3BCD0AB274}" destId="{9DEC3241-FA72-4B1E-B79C-130E70D35F2E}" srcOrd="3" destOrd="0" presId="urn:microsoft.com/office/officeart/2005/8/layout/vProcess5"/>
    <dgm:cxn modelId="{06AD4FE8-524B-4048-A63B-674E2F63231C}" type="presParOf" srcId="{0383F4F9-EADA-45BA-B192-3D3BCD0AB274}" destId="{201A2766-7EC7-471F-B5B9-61B9389AC3E6}" srcOrd="4" destOrd="0" presId="urn:microsoft.com/office/officeart/2005/8/layout/vProcess5"/>
    <dgm:cxn modelId="{55926370-198D-4D7E-BE77-0B341BCCCF2D}" type="presParOf" srcId="{0383F4F9-EADA-45BA-B192-3D3BCD0AB274}" destId="{7EBC6325-59B0-47A1-8DDF-7FB815D1D897}" srcOrd="5" destOrd="0" presId="urn:microsoft.com/office/officeart/2005/8/layout/vProcess5"/>
    <dgm:cxn modelId="{DD0309FB-846A-4D7D-9A62-94DF1172D4DA}" type="presParOf" srcId="{0383F4F9-EADA-45BA-B192-3D3BCD0AB274}" destId="{CF70539E-8266-44F8-99B9-C4D5845EF0F4}" srcOrd="6" destOrd="0" presId="urn:microsoft.com/office/officeart/2005/8/layout/vProcess5"/>
    <dgm:cxn modelId="{D5FE0503-33FF-4FF4-803C-92B4098BB6BF}" type="presParOf" srcId="{0383F4F9-EADA-45BA-B192-3D3BCD0AB274}" destId="{FBB23877-9F3E-4499-96D7-0AE2B009FDE2}" srcOrd="7" destOrd="0" presId="urn:microsoft.com/office/officeart/2005/8/layout/vProcess5"/>
    <dgm:cxn modelId="{0EBA946D-0214-4FAC-A086-4FAA0BFC3C4D}" type="presParOf" srcId="{0383F4F9-EADA-45BA-B192-3D3BCD0AB274}" destId="{B8E297F0-901C-4AE4-93EC-A68DBF0A3320}" srcOrd="8"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5432AD-CCFF-4216-AAB9-708BEE5121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EA60AA-28F8-4F28-BF78-53752A90EB66}">
      <dgm:prSet phldr="0"/>
      <dgm:spPr/>
      <dgm:t>
        <a:bodyPr/>
        <a:lstStyle/>
        <a:p>
          <a:pPr>
            <a:lnSpc>
              <a:spcPct val="100000"/>
            </a:lnSpc>
          </a:pPr>
          <a:r>
            <a:rPr lang="en-US"/>
            <a:t>Linearity: The relationship between the dependent variable and explanatory variables is assumed to be linear.</a:t>
          </a:r>
        </a:p>
      </dgm:t>
    </dgm:pt>
    <dgm:pt modelId="{582DBD97-C60E-4E2B-B32D-66D2AB617ED2}" type="parTrans" cxnId="{5F3AF557-0C59-4C5F-90B1-6DC08DAA4DF0}">
      <dgm:prSet/>
      <dgm:spPr/>
    </dgm:pt>
    <dgm:pt modelId="{375A1F96-3450-4566-85CE-1BB14A8A3478}" type="sibTrans" cxnId="{5F3AF557-0C59-4C5F-90B1-6DC08DAA4DF0}">
      <dgm:prSet/>
      <dgm:spPr/>
      <dgm:t>
        <a:bodyPr/>
        <a:lstStyle/>
        <a:p>
          <a:endParaRPr lang="en-US"/>
        </a:p>
      </dgm:t>
    </dgm:pt>
    <dgm:pt modelId="{CF33FA93-2FC7-458F-A85F-28F512589442}">
      <dgm:prSet phldr="0"/>
      <dgm:spPr/>
      <dgm:t>
        <a:bodyPr/>
        <a:lstStyle/>
        <a:p>
          <a:pPr>
            <a:lnSpc>
              <a:spcPct val="100000"/>
            </a:lnSpc>
          </a:pPr>
          <a:r>
            <a:rPr lang="en-US"/>
            <a:t>Independence: The observations in the dataset are assumed to be independent of each other.</a:t>
          </a:r>
        </a:p>
      </dgm:t>
    </dgm:pt>
    <dgm:pt modelId="{264F1C3B-F0B3-4BC9-9242-D2FB678FA081}" type="parTrans" cxnId="{BBC96B6A-F66C-4B8C-AB72-E2484F8FC441}">
      <dgm:prSet/>
      <dgm:spPr/>
    </dgm:pt>
    <dgm:pt modelId="{0441D47C-4130-49D4-B1D6-ED4CED8A8297}" type="sibTrans" cxnId="{BBC96B6A-F66C-4B8C-AB72-E2484F8FC441}">
      <dgm:prSet/>
      <dgm:spPr/>
      <dgm:t>
        <a:bodyPr/>
        <a:lstStyle/>
        <a:p>
          <a:endParaRPr lang="en-US"/>
        </a:p>
      </dgm:t>
    </dgm:pt>
    <dgm:pt modelId="{6F5061DF-2145-4951-9E01-7917F1DE1951}">
      <dgm:prSet phldr="0"/>
      <dgm:spPr/>
      <dgm:t>
        <a:bodyPr/>
        <a:lstStyle/>
        <a:p>
          <a:pPr>
            <a:lnSpc>
              <a:spcPct val="100000"/>
            </a:lnSpc>
          </a:pPr>
          <a:r>
            <a:rPr lang="en-US"/>
            <a:t>Homoscedasticity: The variability of the error term is assumed to be constant across all levels of the explanatory variables.</a:t>
          </a:r>
        </a:p>
      </dgm:t>
    </dgm:pt>
    <dgm:pt modelId="{67B9EADC-AD0C-4810-A7CA-745EC0459274}" type="parTrans" cxnId="{739C687C-EAF7-4A12-ACDB-F76292EC7308}">
      <dgm:prSet/>
      <dgm:spPr/>
    </dgm:pt>
    <dgm:pt modelId="{91DBAAB7-8B2A-4EFF-BCFB-A6FA62F373F1}" type="sibTrans" cxnId="{739C687C-EAF7-4A12-ACDB-F76292EC7308}">
      <dgm:prSet/>
      <dgm:spPr/>
      <dgm:t>
        <a:bodyPr/>
        <a:lstStyle/>
        <a:p>
          <a:endParaRPr lang="en-US"/>
        </a:p>
      </dgm:t>
    </dgm:pt>
    <dgm:pt modelId="{72BBA8D3-2402-4D40-A847-26ED71BE3B92}" type="pres">
      <dgm:prSet presAssocID="{2D5432AD-CCFF-4216-AAB9-708BEE5121BD}" presName="root" presStyleCnt="0">
        <dgm:presLayoutVars>
          <dgm:dir/>
          <dgm:resizeHandles val="exact"/>
        </dgm:presLayoutVars>
      </dgm:prSet>
      <dgm:spPr/>
    </dgm:pt>
    <dgm:pt modelId="{58F93FE7-02A1-4A14-8A3F-0933977A1276}" type="pres">
      <dgm:prSet presAssocID="{8DEA60AA-28F8-4F28-BF78-53752A90EB66}" presName="compNode" presStyleCnt="0"/>
      <dgm:spPr/>
    </dgm:pt>
    <dgm:pt modelId="{CE2BAFBE-EF82-4077-8927-BB9AA76CE77E}" type="pres">
      <dgm:prSet presAssocID="{8DEA60AA-28F8-4F28-BF78-53752A90EB66}" presName="bgRect" presStyleLbl="bgShp" presStyleIdx="0" presStyleCnt="3"/>
      <dgm:spPr/>
    </dgm:pt>
    <dgm:pt modelId="{62C2A378-D80F-4A98-BD4B-D44CE0516EDD}" type="pres">
      <dgm:prSet presAssocID="{8DEA60AA-28F8-4F28-BF78-53752A90EB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ed"/>
        </a:ext>
      </dgm:extLst>
    </dgm:pt>
    <dgm:pt modelId="{A6B5690F-11A7-4AE0-927D-C19F4EEE11AD}" type="pres">
      <dgm:prSet presAssocID="{8DEA60AA-28F8-4F28-BF78-53752A90EB66}" presName="spaceRect" presStyleCnt="0"/>
      <dgm:spPr/>
    </dgm:pt>
    <dgm:pt modelId="{03AAB34C-0B0A-49DC-ADBD-F86A0BD30584}" type="pres">
      <dgm:prSet presAssocID="{8DEA60AA-28F8-4F28-BF78-53752A90EB66}" presName="parTx" presStyleLbl="revTx" presStyleIdx="0" presStyleCnt="3">
        <dgm:presLayoutVars>
          <dgm:chMax val="0"/>
          <dgm:chPref val="0"/>
        </dgm:presLayoutVars>
      </dgm:prSet>
      <dgm:spPr/>
    </dgm:pt>
    <dgm:pt modelId="{BCF96DDC-1166-46F8-8FC3-CAC6B64C6F52}" type="pres">
      <dgm:prSet presAssocID="{375A1F96-3450-4566-85CE-1BB14A8A3478}" presName="sibTrans" presStyleCnt="0"/>
      <dgm:spPr/>
    </dgm:pt>
    <dgm:pt modelId="{070AB151-D4B0-45FC-AE9B-7DF4B36247EC}" type="pres">
      <dgm:prSet presAssocID="{CF33FA93-2FC7-458F-A85F-28F512589442}" presName="compNode" presStyleCnt="0"/>
      <dgm:spPr/>
    </dgm:pt>
    <dgm:pt modelId="{42040131-84BE-4682-B598-3BE5DAF8D799}" type="pres">
      <dgm:prSet presAssocID="{CF33FA93-2FC7-458F-A85F-28F512589442}" presName="bgRect" presStyleLbl="bgShp" presStyleIdx="1" presStyleCnt="3"/>
      <dgm:spPr/>
    </dgm:pt>
    <dgm:pt modelId="{84ADCABC-4B6E-43A5-A1E1-73D67D9367BF}" type="pres">
      <dgm:prSet presAssocID="{CF33FA93-2FC7-458F-A85F-28F5125894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7F9B449-B958-46AC-A8EF-BEB3A9B462A9}" type="pres">
      <dgm:prSet presAssocID="{CF33FA93-2FC7-458F-A85F-28F512589442}" presName="spaceRect" presStyleCnt="0"/>
      <dgm:spPr/>
    </dgm:pt>
    <dgm:pt modelId="{8E295C7C-64F5-413F-93DE-85D44011732B}" type="pres">
      <dgm:prSet presAssocID="{CF33FA93-2FC7-458F-A85F-28F512589442}" presName="parTx" presStyleLbl="revTx" presStyleIdx="1" presStyleCnt="3">
        <dgm:presLayoutVars>
          <dgm:chMax val="0"/>
          <dgm:chPref val="0"/>
        </dgm:presLayoutVars>
      </dgm:prSet>
      <dgm:spPr/>
    </dgm:pt>
    <dgm:pt modelId="{A9B8DC20-9553-42F4-8C9D-B41793B5D4D7}" type="pres">
      <dgm:prSet presAssocID="{0441D47C-4130-49D4-B1D6-ED4CED8A8297}" presName="sibTrans" presStyleCnt="0"/>
      <dgm:spPr/>
    </dgm:pt>
    <dgm:pt modelId="{0ADFCDF1-69CB-4189-9DE2-BFEF6A6FAD70}" type="pres">
      <dgm:prSet presAssocID="{6F5061DF-2145-4951-9E01-7917F1DE1951}" presName="compNode" presStyleCnt="0"/>
      <dgm:spPr/>
    </dgm:pt>
    <dgm:pt modelId="{3AB5716D-9233-4528-B713-22EA241F6A58}" type="pres">
      <dgm:prSet presAssocID="{6F5061DF-2145-4951-9E01-7917F1DE1951}" presName="bgRect" presStyleLbl="bgShp" presStyleIdx="2" presStyleCnt="3"/>
      <dgm:spPr/>
    </dgm:pt>
    <dgm:pt modelId="{9B5AFF0D-B22A-4863-AD32-4E9CF1EDB276}" type="pres">
      <dgm:prSet presAssocID="{6F5061DF-2145-4951-9E01-7917F1DE19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827AEA4F-A550-4754-BB09-4FF32920051D}" type="pres">
      <dgm:prSet presAssocID="{6F5061DF-2145-4951-9E01-7917F1DE1951}" presName="spaceRect" presStyleCnt="0"/>
      <dgm:spPr/>
    </dgm:pt>
    <dgm:pt modelId="{B26D567B-9F6C-4D8F-9B1E-83E7A1E29064}" type="pres">
      <dgm:prSet presAssocID="{6F5061DF-2145-4951-9E01-7917F1DE1951}" presName="parTx" presStyleLbl="revTx" presStyleIdx="2" presStyleCnt="3">
        <dgm:presLayoutVars>
          <dgm:chMax val="0"/>
          <dgm:chPref val="0"/>
        </dgm:presLayoutVars>
      </dgm:prSet>
      <dgm:spPr/>
    </dgm:pt>
  </dgm:ptLst>
  <dgm:cxnLst>
    <dgm:cxn modelId="{AB563726-3DF1-4DBF-A772-FCFA7148B868}" type="presOf" srcId="{2D5432AD-CCFF-4216-AAB9-708BEE5121BD}" destId="{72BBA8D3-2402-4D40-A847-26ED71BE3B92}" srcOrd="0" destOrd="0" presId="urn:microsoft.com/office/officeart/2018/2/layout/IconVerticalSolidList"/>
    <dgm:cxn modelId="{5F3AF557-0C59-4C5F-90B1-6DC08DAA4DF0}" srcId="{2D5432AD-CCFF-4216-AAB9-708BEE5121BD}" destId="{8DEA60AA-28F8-4F28-BF78-53752A90EB66}" srcOrd="0" destOrd="0" parTransId="{582DBD97-C60E-4E2B-B32D-66D2AB617ED2}" sibTransId="{375A1F96-3450-4566-85CE-1BB14A8A3478}"/>
    <dgm:cxn modelId="{BBC96B6A-F66C-4B8C-AB72-E2484F8FC441}" srcId="{2D5432AD-CCFF-4216-AAB9-708BEE5121BD}" destId="{CF33FA93-2FC7-458F-A85F-28F512589442}" srcOrd="1" destOrd="0" parTransId="{264F1C3B-F0B3-4BC9-9242-D2FB678FA081}" sibTransId="{0441D47C-4130-49D4-B1D6-ED4CED8A8297}"/>
    <dgm:cxn modelId="{739C687C-EAF7-4A12-ACDB-F76292EC7308}" srcId="{2D5432AD-CCFF-4216-AAB9-708BEE5121BD}" destId="{6F5061DF-2145-4951-9E01-7917F1DE1951}" srcOrd="2" destOrd="0" parTransId="{67B9EADC-AD0C-4810-A7CA-745EC0459274}" sibTransId="{91DBAAB7-8B2A-4EFF-BCFB-A6FA62F373F1}"/>
    <dgm:cxn modelId="{333D9FBF-CB2D-45C2-ACA9-DA99A912BFF9}" type="presOf" srcId="{6F5061DF-2145-4951-9E01-7917F1DE1951}" destId="{B26D567B-9F6C-4D8F-9B1E-83E7A1E29064}" srcOrd="0" destOrd="0" presId="urn:microsoft.com/office/officeart/2018/2/layout/IconVerticalSolidList"/>
    <dgm:cxn modelId="{A76CABE4-3954-47A9-8827-26A2F749342F}" type="presOf" srcId="{8DEA60AA-28F8-4F28-BF78-53752A90EB66}" destId="{03AAB34C-0B0A-49DC-ADBD-F86A0BD30584}" srcOrd="0" destOrd="0" presId="urn:microsoft.com/office/officeart/2018/2/layout/IconVerticalSolidList"/>
    <dgm:cxn modelId="{9135A7FA-8217-438B-8983-16AF0D1FE8F5}" type="presOf" srcId="{CF33FA93-2FC7-458F-A85F-28F512589442}" destId="{8E295C7C-64F5-413F-93DE-85D44011732B}" srcOrd="0" destOrd="0" presId="urn:microsoft.com/office/officeart/2018/2/layout/IconVerticalSolidList"/>
    <dgm:cxn modelId="{77FA7483-2AAC-4832-AFEF-23F6375787A2}" type="presParOf" srcId="{72BBA8D3-2402-4D40-A847-26ED71BE3B92}" destId="{58F93FE7-02A1-4A14-8A3F-0933977A1276}" srcOrd="0" destOrd="0" presId="urn:microsoft.com/office/officeart/2018/2/layout/IconVerticalSolidList"/>
    <dgm:cxn modelId="{5BC4B35C-DB3E-4FAB-8650-400F51EF5DFF}" type="presParOf" srcId="{58F93FE7-02A1-4A14-8A3F-0933977A1276}" destId="{CE2BAFBE-EF82-4077-8927-BB9AA76CE77E}" srcOrd="0" destOrd="0" presId="urn:microsoft.com/office/officeart/2018/2/layout/IconVerticalSolidList"/>
    <dgm:cxn modelId="{EBDF1CB0-D7D7-4AA7-BD7B-EBB31D431D5D}" type="presParOf" srcId="{58F93FE7-02A1-4A14-8A3F-0933977A1276}" destId="{62C2A378-D80F-4A98-BD4B-D44CE0516EDD}" srcOrd="1" destOrd="0" presId="urn:microsoft.com/office/officeart/2018/2/layout/IconVerticalSolidList"/>
    <dgm:cxn modelId="{685AD8FF-8FF4-44D6-ADE7-93E5E5E40CF7}" type="presParOf" srcId="{58F93FE7-02A1-4A14-8A3F-0933977A1276}" destId="{A6B5690F-11A7-4AE0-927D-C19F4EEE11AD}" srcOrd="2" destOrd="0" presId="urn:microsoft.com/office/officeart/2018/2/layout/IconVerticalSolidList"/>
    <dgm:cxn modelId="{2DD43DCF-4956-45FF-A87D-2E50AC38E601}" type="presParOf" srcId="{58F93FE7-02A1-4A14-8A3F-0933977A1276}" destId="{03AAB34C-0B0A-49DC-ADBD-F86A0BD30584}" srcOrd="3" destOrd="0" presId="urn:microsoft.com/office/officeart/2018/2/layout/IconVerticalSolidList"/>
    <dgm:cxn modelId="{D4904F10-B01B-4634-9E48-A69CE38C2493}" type="presParOf" srcId="{72BBA8D3-2402-4D40-A847-26ED71BE3B92}" destId="{BCF96DDC-1166-46F8-8FC3-CAC6B64C6F52}" srcOrd="1" destOrd="0" presId="urn:microsoft.com/office/officeart/2018/2/layout/IconVerticalSolidList"/>
    <dgm:cxn modelId="{BD944CA4-7599-45D7-8C0D-2A906E94A399}" type="presParOf" srcId="{72BBA8D3-2402-4D40-A847-26ED71BE3B92}" destId="{070AB151-D4B0-45FC-AE9B-7DF4B36247EC}" srcOrd="2" destOrd="0" presId="urn:microsoft.com/office/officeart/2018/2/layout/IconVerticalSolidList"/>
    <dgm:cxn modelId="{9125EEF6-30F4-426C-9031-7CFE75838E02}" type="presParOf" srcId="{070AB151-D4B0-45FC-AE9B-7DF4B36247EC}" destId="{42040131-84BE-4682-B598-3BE5DAF8D799}" srcOrd="0" destOrd="0" presId="urn:microsoft.com/office/officeart/2018/2/layout/IconVerticalSolidList"/>
    <dgm:cxn modelId="{ECE6E5A8-E1B1-4CCE-AC8B-176437168563}" type="presParOf" srcId="{070AB151-D4B0-45FC-AE9B-7DF4B36247EC}" destId="{84ADCABC-4B6E-43A5-A1E1-73D67D9367BF}" srcOrd="1" destOrd="0" presId="urn:microsoft.com/office/officeart/2018/2/layout/IconVerticalSolidList"/>
    <dgm:cxn modelId="{3180D3DC-731B-47DA-BDFC-BDB359F93892}" type="presParOf" srcId="{070AB151-D4B0-45FC-AE9B-7DF4B36247EC}" destId="{57F9B449-B958-46AC-A8EF-BEB3A9B462A9}" srcOrd="2" destOrd="0" presId="urn:microsoft.com/office/officeart/2018/2/layout/IconVerticalSolidList"/>
    <dgm:cxn modelId="{1E86A1C9-96D9-4218-BD63-880F3E2CE2D1}" type="presParOf" srcId="{070AB151-D4B0-45FC-AE9B-7DF4B36247EC}" destId="{8E295C7C-64F5-413F-93DE-85D44011732B}" srcOrd="3" destOrd="0" presId="urn:microsoft.com/office/officeart/2018/2/layout/IconVerticalSolidList"/>
    <dgm:cxn modelId="{491A7333-A72E-4614-A5DF-41CA049DD830}" type="presParOf" srcId="{72BBA8D3-2402-4D40-A847-26ED71BE3B92}" destId="{A9B8DC20-9553-42F4-8C9D-B41793B5D4D7}" srcOrd="3" destOrd="0" presId="urn:microsoft.com/office/officeart/2018/2/layout/IconVerticalSolidList"/>
    <dgm:cxn modelId="{4779BF89-7045-4468-ADF4-89A91133A53D}" type="presParOf" srcId="{72BBA8D3-2402-4D40-A847-26ED71BE3B92}" destId="{0ADFCDF1-69CB-4189-9DE2-BFEF6A6FAD70}" srcOrd="4" destOrd="0" presId="urn:microsoft.com/office/officeart/2018/2/layout/IconVerticalSolidList"/>
    <dgm:cxn modelId="{7EFB0E25-39C0-49AF-BF29-079E4CA51503}" type="presParOf" srcId="{0ADFCDF1-69CB-4189-9DE2-BFEF6A6FAD70}" destId="{3AB5716D-9233-4528-B713-22EA241F6A58}" srcOrd="0" destOrd="0" presId="urn:microsoft.com/office/officeart/2018/2/layout/IconVerticalSolidList"/>
    <dgm:cxn modelId="{C9885C00-7CFC-4335-B14B-4ABD16069272}" type="presParOf" srcId="{0ADFCDF1-69CB-4189-9DE2-BFEF6A6FAD70}" destId="{9B5AFF0D-B22A-4863-AD32-4E9CF1EDB276}" srcOrd="1" destOrd="0" presId="urn:microsoft.com/office/officeart/2018/2/layout/IconVerticalSolidList"/>
    <dgm:cxn modelId="{674557DF-B0B0-4F28-980B-EBAA253B4426}" type="presParOf" srcId="{0ADFCDF1-69CB-4189-9DE2-BFEF6A6FAD70}" destId="{827AEA4F-A550-4754-BB09-4FF32920051D}" srcOrd="2" destOrd="0" presId="urn:microsoft.com/office/officeart/2018/2/layout/IconVerticalSolidList"/>
    <dgm:cxn modelId="{B4C44597-3A29-4E14-9D6B-2AA6D19DD6BF}" type="presParOf" srcId="{0ADFCDF1-69CB-4189-9DE2-BFEF6A6FAD70}" destId="{B26D567B-9F6C-4D8F-9B1E-83E7A1E29064}"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432AD-CCFF-4216-AAB9-708BEE5121BD}" type="doc">
      <dgm:prSet loTypeId="urn:microsoft.com/office/officeart/2005/8/layout/vProcess5" loCatId="process" qsTypeId="urn:microsoft.com/office/officeart/2005/8/quickstyle/simple1" qsCatId="simple" csTypeId="urn:microsoft.com/office/officeart/2005/8/colors/colorful1#1" csCatId="colorful" phldr="1"/>
      <dgm:spPr/>
      <dgm:t>
        <a:bodyPr/>
        <a:lstStyle/>
        <a:p>
          <a:endParaRPr lang="en-US"/>
        </a:p>
      </dgm:t>
    </dgm:pt>
    <dgm:pt modelId="{8DEA60AA-28F8-4F28-BF78-53752A90EB66}">
      <dgm:prSet phldr="0"/>
      <dgm:spPr/>
      <dgm:t>
        <a:bodyPr/>
        <a:lstStyle/>
        <a:p>
          <a:pPr>
            <a:lnSpc>
              <a:spcPct val="100000"/>
            </a:lnSpc>
          </a:pPr>
          <a:r>
            <a:rPr lang="en-US" dirty="0"/>
            <a:t>Linear regression is a statistical model used for predicting a continuous variable, making it suitable for fare prediction in Uber trips.</a:t>
          </a:r>
        </a:p>
      </dgm:t>
    </dgm:pt>
    <dgm:pt modelId="{582DBD97-C60E-4E2B-B32D-66D2AB617ED2}" type="parTrans" cxnId="{5F3AF557-0C59-4C5F-90B1-6DC08DAA4DF0}">
      <dgm:prSet/>
      <dgm:spPr/>
    </dgm:pt>
    <dgm:pt modelId="{375A1F96-3450-4566-85CE-1BB14A8A3478}" type="sibTrans" cxnId="{5F3AF557-0C59-4C5F-90B1-6DC08DAA4DF0}">
      <dgm:prSet/>
      <dgm:spPr/>
      <dgm:t>
        <a:bodyPr/>
        <a:lstStyle/>
        <a:p>
          <a:endParaRPr lang="en-US"/>
        </a:p>
      </dgm:t>
    </dgm:pt>
    <dgm:pt modelId="{A87755EA-882F-4C35-AA7A-30CE40F0AD1D}">
      <dgm:prSet phldr="0"/>
      <dgm:spPr/>
      <dgm:t>
        <a:bodyPr/>
        <a:lstStyle/>
        <a:p>
          <a:pPr>
            <a:lnSpc>
              <a:spcPct val="100000"/>
            </a:lnSpc>
          </a:pPr>
          <a:r>
            <a:rPr lang="en-US" dirty="0"/>
            <a:t>The linear regression model assumes a linear relationship between the dependent variable (</a:t>
          </a:r>
          <a:r>
            <a:rPr lang="en-US" dirty="0" err="1"/>
            <a:t>fare_amount</a:t>
          </a:r>
          <a:r>
            <a:rPr lang="en-US" dirty="0"/>
            <a:t>) and the explanatory variables </a:t>
          </a:r>
          <a:r>
            <a:rPr lang="en-US" dirty="0">
              <a:latin typeface="Century Gothic"/>
            </a:rPr>
            <a:t>and by using those variables new features are created for better understanding of data for the model by using features such</a:t>
          </a:r>
          <a:r>
            <a:rPr lang="en-US" dirty="0"/>
            <a:t> as </a:t>
          </a:r>
          <a:r>
            <a:rPr lang="en-US" dirty="0">
              <a:latin typeface="Century Gothic"/>
            </a:rPr>
            <a:t>distance, month of the trip , year of the trip , day of the trip  , weekend or weekday ,   passenger count, type of car.</a:t>
          </a:r>
          <a:endParaRPr lang="en-US" dirty="0"/>
        </a:p>
      </dgm:t>
    </dgm:pt>
    <dgm:pt modelId="{4F59991D-ED0C-4710-A6A1-528D614EC952}" type="parTrans" cxnId="{5F7473D2-F1B1-449D-BF68-A2378FE1A7C2}">
      <dgm:prSet/>
      <dgm:spPr/>
    </dgm:pt>
    <dgm:pt modelId="{A5FD83A9-D3E4-4EEA-B1FD-E8311676E7CF}" type="sibTrans" cxnId="{5F7473D2-F1B1-449D-BF68-A2378FE1A7C2}">
      <dgm:prSet/>
      <dgm:spPr/>
      <dgm:t>
        <a:bodyPr/>
        <a:lstStyle/>
        <a:p>
          <a:endParaRPr lang="en-US"/>
        </a:p>
      </dgm:t>
    </dgm:pt>
    <dgm:pt modelId="{51B37431-5462-4E43-82A7-5D4ED065DDD3}">
      <dgm:prSet phldr="0"/>
      <dgm:spPr/>
      <dgm:t>
        <a:bodyPr/>
        <a:lstStyle/>
        <a:p>
          <a:pPr>
            <a:lnSpc>
              <a:spcPct val="100000"/>
            </a:lnSpc>
          </a:pPr>
          <a:r>
            <a:rPr lang="en-US" dirty="0"/>
            <a:t>The model estimates the relationship between these variables by fitting a linear equation that best represents the data.</a:t>
          </a:r>
        </a:p>
      </dgm:t>
    </dgm:pt>
    <dgm:pt modelId="{204301F3-395D-4498-A6A1-106D367E220F}" type="parTrans" cxnId="{CC7B502C-7E2B-4DA8-B44A-683D21F7412F}">
      <dgm:prSet/>
      <dgm:spPr/>
    </dgm:pt>
    <dgm:pt modelId="{1CFA4991-549F-4F6A-94E8-EFFD625D0703}" type="sibTrans" cxnId="{CC7B502C-7E2B-4DA8-B44A-683D21F7412F}">
      <dgm:prSet/>
      <dgm:spPr/>
      <dgm:t>
        <a:bodyPr/>
        <a:lstStyle/>
        <a:p>
          <a:endParaRPr lang="en-US"/>
        </a:p>
      </dgm:t>
    </dgm:pt>
    <dgm:pt modelId="{63455C12-0D7A-4344-BBBE-1B9A0F678117}">
      <dgm:prSet phldr="0"/>
      <dgm:spPr/>
      <dgm:t>
        <a:bodyPr/>
        <a:lstStyle/>
        <a:p>
          <a:pPr rtl="0"/>
          <a:r>
            <a:rPr lang="en-US"/>
            <a:t>The equation takes the form: </a:t>
          </a:r>
          <a:r>
            <a:rPr lang="en-US" err="1"/>
            <a:t>fare_amount</a:t>
          </a:r>
          <a:r>
            <a:rPr lang="en-US">
              <a:latin typeface="Century Gothic"/>
            </a:rPr>
            <a:t> </a:t>
          </a:r>
          <a:r>
            <a:rPr lang="en-US"/>
            <a:t> = </a:t>
          </a:r>
          <a:r>
            <a:rPr lang="en-US">
              <a:latin typeface="Calibri"/>
              <a:cs typeface="Calibri"/>
            </a:rPr>
            <a:t>β₀ + β₁x₁ + β₂x₂ + ... + βₚxₚ + ɛ.</a:t>
          </a:r>
        </a:p>
      </dgm:t>
    </dgm:pt>
    <dgm:pt modelId="{208A96A9-618D-48A4-BCA4-08935755794A}" type="parTrans" cxnId="{CC99A6ED-6A2E-41A8-B9B7-99848483C5BC}">
      <dgm:prSet/>
      <dgm:spPr/>
    </dgm:pt>
    <dgm:pt modelId="{C6CA0123-D84A-46F9-958C-AD77CDAD9531}" type="sibTrans" cxnId="{CC99A6ED-6A2E-41A8-B9B7-99848483C5BC}">
      <dgm:prSet/>
      <dgm:spPr/>
      <dgm:t>
        <a:bodyPr/>
        <a:lstStyle/>
        <a:p>
          <a:endParaRPr lang="en-US"/>
        </a:p>
      </dgm:t>
    </dgm:pt>
    <dgm:pt modelId="{08C1B91E-683E-4DF8-9206-2C8CBDB57FEF}" type="pres">
      <dgm:prSet presAssocID="{2D5432AD-CCFF-4216-AAB9-708BEE5121BD}" presName="outerComposite" presStyleCnt="0">
        <dgm:presLayoutVars>
          <dgm:chMax val="5"/>
          <dgm:dir/>
          <dgm:resizeHandles val="exact"/>
        </dgm:presLayoutVars>
      </dgm:prSet>
      <dgm:spPr/>
    </dgm:pt>
    <dgm:pt modelId="{BCB8FEF2-00A5-410A-9B4E-39A99F49D528}" type="pres">
      <dgm:prSet presAssocID="{2D5432AD-CCFF-4216-AAB9-708BEE5121BD}" presName="dummyMaxCanvas" presStyleCnt="0">
        <dgm:presLayoutVars/>
      </dgm:prSet>
      <dgm:spPr/>
    </dgm:pt>
    <dgm:pt modelId="{65AB435E-2734-4C33-8FA3-2136E7CA52C2}" type="pres">
      <dgm:prSet presAssocID="{2D5432AD-CCFF-4216-AAB9-708BEE5121BD}" presName="FourNodes_1" presStyleLbl="node1" presStyleIdx="0" presStyleCnt="4">
        <dgm:presLayoutVars>
          <dgm:bulletEnabled val="1"/>
        </dgm:presLayoutVars>
      </dgm:prSet>
      <dgm:spPr/>
    </dgm:pt>
    <dgm:pt modelId="{DEF16F08-7546-4073-9D94-DE90EF36AB79}" type="pres">
      <dgm:prSet presAssocID="{2D5432AD-CCFF-4216-AAB9-708BEE5121BD}" presName="FourNodes_2" presStyleLbl="node1" presStyleIdx="1" presStyleCnt="4">
        <dgm:presLayoutVars>
          <dgm:bulletEnabled val="1"/>
        </dgm:presLayoutVars>
      </dgm:prSet>
      <dgm:spPr/>
    </dgm:pt>
    <dgm:pt modelId="{0B606578-3BBE-4C60-A9A4-67D0B9FDCF7D}" type="pres">
      <dgm:prSet presAssocID="{2D5432AD-CCFF-4216-AAB9-708BEE5121BD}" presName="FourNodes_3" presStyleLbl="node1" presStyleIdx="2" presStyleCnt="4">
        <dgm:presLayoutVars>
          <dgm:bulletEnabled val="1"/>
        </dgm:presLayoutVars>
      </dgm:prSet>
      <dgm:spPr/>
    </dgm:pt>
    <dgm:pt modelId="{93A3B58E-D1DA-4519-B207-42D373A51169}" type="pres">
      <dgm:prSet presAssocID="{2D5432AD-CCFF-4216-AAB9-708BEE5121BD}" presName="FourNodes_4" presStyleLbl="node1" presStyleIdx="3" presStyleCnt="4">
        <dgm:presLayoutVars>
          <dgm:bulletEnabled val="1"/>
        </dgm:presLayoutVars>
      </dgm:prSet>
      <dgm:spPr/>
    </dgm:pt>
    <dgm:pt modelId="{B27F5DC4-9462-4D54-9842-19B95F5FE71B}" type="pres">
      <dgm:prSet presAssocID="{2D5432AD-CCFF-4216-AAB9-708BEE5121BD}" presName="FourConn_1-2" presStyleLbl="fgAccFollowNode1" presStyleIdx="0" presStyleCnt="3">
        <dgm:presLayoutVars>
          <dgm:bulletEnabled val="1"/>
        </dgm:presLayoutVars>
      </dgm:prSet>
      <dgm:spPr/>
    </dgm:pt>
    <dgm:pt modelId="{3CB752EF-D1D0-46BF-ABCA-13A23C2C43E4}" type="pres">
      <dgm:prSet presAssocID="{2D5432AD-CCFF-4216-AAB9-708BEE5121BD}" presName="FourConn_2-3" presStyleLbl="fgAccFollowNode1" presStyleIdx="1" presStyleCnt="3">
        <dgm:presLayoutVars>
          <dgm:bulletEnabled val="1"/>
        </dgm:presLayoutVars>
      </dgm:prSet>
      <dgm:spPr/>
    </dgm:pt>
    <dgm:pt modelId="{970DE548-AA84-4024-BF86-B218D8A92500}" type="pres">
      <dgm:prSet presAssocID="{2D5432AD-CCFF-4216-AAB9-708BEE5121BD}" presName="FourConn_3-4" presStyleLbl="fgAccFollowNode1" presStyleIdx="2" presStyleCnt="3">
        <dgm:presLayoutVars>
          <dgm:bulletEnabled val="1"/>
        </dgm:presLayoutVars>
      </dgm:prSet>
      <dgm:spPr/>
    </dgm:pt>
    <dgm:pt modelId="{05E54154-A9BD-4BAF-BDE2-0F78EA0E7733}" type="pres">
      <dgm:prSet presAssocID="{2D5432AD-CCFF-4216-AAB9-708BEE5121BD}" presName="FourNodes_1_text" presStyleLbl="node1" presStyleIdx="3" presStyleCnt="4">
        <dgm:presLayoutVars>
          <dgm:bulletEnabled val="1"/>
        </dgm:presLayoutVars>
      </dgm:prSet>
      <dgm:spPr/>
    </dgm:pt>
    <dgm:pt modelId="{3D6B58D4-C4D1-481E-AF4D-6CA09FDE6C21}" type="pres">
      <dgm:prSet presAssocID="{2D5432AD-CCFF-4216-AAB9-708BEE5121BD}" presName="FourNodes_2_text" presStyleLbl="node1" presStyleIdx="3" presStyleCnt="4">
        <dgm:presLayoutVars>
          <dgm:bulletEnabled val="1"/>
        </dgm:presLayoutVars>
      </dgm:prSet>
      <dgm:spPr/>
    </dgm:pt>
    <dgm:pt modelId="{36EED99A-397B-4608-8C27-68998AE1C906}" type="pres">
      <dgm:prSet presAssocID="{2D5432AD-CCFF-4216-AAB9-708BEE5121BD}" presName="FourNodes_3_text" presStyleLbl="node1" presStyleIdx="3" presStyleCnt="4">
        <dgm:presLayoutVars>
          <dgm:bulletEnabled val="1"/>
        </dgm:presLayoutVars>
      </dgm:prSet>
      <dgm:spPr/>
    </dgm:pt>
    <dgm:pt modelId="{C014A613-0230-45DD-B4F8-5B4ABA26A4DC}" type="pres">
      <dgm:prSet presAssocID="{2D5432AD-CCFF-4216-AAB9-708BEE5121BD}" presName="FourNodes_4_text" presStyleLbl="node1" presStyleIdx="3" presStyleCnt="4">
        <dgm:presLayoutVars>
          <dgm:bulletEnabled val="1"/>
        </dgm:presLayoutVars>
      </dgm:prSet>
      <dgm:spPr/>
    </dgm:pt>
  </dgm:ptLst>
  <dgm:cxnLst>
    <dgm:cxn modelId="{DCC2F20D-BE58-4D1D-8740-0CB3AF7AB59A}" type="presOf" srcId="{63455C12-0D7A-4344-BBBE-1B9A0F678117}" destId="{93A3B58E-D1DA-4519-B207-42D373A51169}" srcOrd="0" destOrd="0" presId="urn:microsoft.com/office/officeart/2005/8/layout/vProcess5"/>
    <dgm:cxn modelId="{FAB8C712-1A97-40B9-AD43-CE019336139A}" type="presOf" srcId="{51B37431-5462-4E43-82A7-5D4ED065DDD3}" destId="{0B606578-3BBE-4C60-A9A4-67D0B9FDCF7D}" srcOrd="0" destOrd="0" presId="urn:microsoft.com/office/officeart/2005/8/layout/vProcess5"/>
    <dgm:cxn modelId="{667DC61B-4C47-4731-8A13-192E1F343827}" type="presOf" srcId="{2D5432AD-CCFF-4216-AAB9-708BEE5121BD}" destId="{08C1B91E-683E-4DF8-9206-2C8CBDB57FEF}" srcOrd="0" destOrd="0" presId="urn:microsoft.com/office/officeart/2005/8/layout/vProcess5"/>
    <dgm:cxn modelId="{CC7B502C-7E2B-4DA8-B44A-683D21F7412F}" srcId="{2D5432AD-CCFF-4216-AAB9-708BEE5121BD}" destId="{51B37431-5462-4E43-82A7-5D4ED065DDD3}" srcOrd="2" destOrd="0" parTransId="{204301F3-395D-4498-A6A1-106D367E220F}" sibTransId="{1CFA4991-549F-4F6A-94E8-EFFD625D0703}"/>
    <dgm:cxn modelId="{22BA852F-58AA-4E00-9FC7-7B38409C6336}" type="presOf" srcId="{375A1F96-3450-4566-85CE-1BB14A8A3478}" destId="{B27F5DC4-9462-4D54-9842-19B95F5FE71B}" srcOrd="0" destOrd="0" presId="urn:microsoft.com/office/officeart/2005/8/layout/vProcess5"/>
    <dgm:cxn modelId="{6A0FED54-A4FD-4C4E-83A5-7FCE3B29E997}" type="presOf" srcId="{A5FD83A9-D3E4-4EEA-B1FD-E8311676E7CF}" destId="{3CB752EF-D1D0-46BF-ABCA-13A23C2C43E4}" srcOrd="0" destOrd="0" presId="urn:microsoft.com/office/officeart/2005/8/layout/vProcess5"/>
    <dgm:cxn modelId="{5F3AF557-0C59-4C5F-90B1-6DC08DAA4DF0}" srcId="{2D5432AD-CCFF-4216-AAB9-708BEE5121BD}" destId="{8DEA60AA-28F8-4F28-BF78-53752A90EB66}" srcOrd="0" destOrd="0" parTransId="{582DBD97-C60E-4E2B-B32D-66D2AB617ED2}" sibTransId="{375A1F96-3450-4566-85CE-1BB14A8A3478}"/>
    <dgm:cxn modelId="{71D2B362-A8CD-4A65-91A5-303F5FACBB11}" type="presOf" srcId="{1CFA4991-549F-4F6A-94E8-EFFD625D0703}" destId="{970DE548-AA84-4024-BF86-B218D8A92500}" srcOrd="0" destOrd="0" presId="urn:microsoft.com/office/officeart/2005/8/layout/vProcess5"/>
    <dgm:cxn modelId="{DD9F5C6B-79D7-4128-878A-A29841172789}" type="presOf" srcId="{A87755EA-882F-4C35-AA7A-30CE40F0AD1D}" destId="{3D6B58D4-C4D1-481E-AF4D-6CA09FDE6C21}" srcOrd="1" destOrd="0" presId="urn:microsoft.com/office/officeart/2005/8/layout/vProcess5"/>
    <dgm:cxn modelId="{E8438B6B-A1BF-4860-A7A5-A45089B12C6F}" type="presOf" srcId="{A87755EA-882F-4C35-AA7A-30CE40F0AD1D}" destId="{DEF16F08-7546-4073-9D94-DE90EF36AB79}" srcOrd="0" destOrd="0" presId="urn:microsoft.com/office/officeart/2005/8/layout/vProcess5"/>
    <dgm:cxn modelId="{04FD0C74-BB42-48B3-8702-D6E31537080E}" type="presOf" srcId="{8DEA60AA-28F8-4F28-BF78-53752A90EB66}" destId="{05E54154-A9BD-4BAF-BDE2-0F78EA0E7733}" srcOrd="1" destOrd="0" presId="urn:microsoft.com/office/officeart/2005/8/layout/vProcess5"/>
    <dgm:cxn modelId="{49C298A4-D044-48A5-A911-4EB13CE31F25}" type="presOf" srcId="{8DEA60AA-28F8-4F28-BF78-53752A90EB66}" destId="{65AB435E-2734-4C33-8FA3-2136E7CA52C2}" srcOrd="0" destOrd="0" presId="urn:microsoft.com/office/officeart/2005/8/layout/vProcess5"/>
    <dgm:cxn modelId="{A60FF2CC-B0FE-4CC3-B989-556ED295AC5B}" type="presOf" srcId="{63455C12-0D7A-4344-BBBE-1B9A0F678117}" destId="{C014A613-0230-45DD-B4F8-5B4ABA26A4DC}" srcOrd="1" destOrd="0" presId="urn:microsoft.com/office/officeart/2005/8/layout/vProcess5"/>
    <dgm:cxn modelId="{5F7473D2-F1B1-449D-BF68-A2378FE1A7C2}" srcId="{2D5432AD-CCFF-4216-AAB9-708BEE5121BD}" destId="{A87755EA-882F-4C35-AA7A-30CE40F0AD1D}" srcOrd="1" destOrd="0" parTransId="{4F59991D-ED0C-4710-A6A1-528D614EC952}" sibTransId="{A5FD83A9-D3E4-4EEA-B1FD-E8311676E7CF}"/>
    <dgm:cxn modelId="{A71471E1-B5D1-4303-B007-F5C42EE674EC}" type="presOf" srcId="{51B37431-5462-4E43-82A7-5D4ED065DDD3}" destId="{36EED99A-397B-4608-8C27-68998AE1C906}" srcOrd="1" destOrd="0" presId="urn:microsoft.com/office/officeart/2005/8/layout/vProcess5"/>
    <dgm:cxn modelId="{CC99A6ED-6A2E-41A8-B9B7-99848483C5BC}" srcId="{2D5432AD-CCFF-4216-AAB9-708BEE5121BD}" destId="{63455C12-0D7A-4344-BBBE-1B9A0F678117}" srcOrd="3" destOrd="0" parTransId="{208A96A9-618D-48A4-BCA4-08935755794A}" sibTransId="{C6CA0123-D84A-46F9-958C-AD77CDAD9531}"/>
    <dgm:cxn modelId="{28880F01-646B-4320-8B3E-4205F8AEB27F}" type="presParOf" srcId="{08C1B91E-683E-4DF8-9206-2C8CBDB57FEF}" destId="{BCB8FEF2-00A5-410A-9B4E-39A99F49D528}" srcOrd="0" destOrd="0" presId="urn:microsoft.com/office/officeart/2005/8/layout/vProcess5"/>
    <dgm:cxn modelId="{0D1007D1-F07F-4ABA-B9FA-271D99D0783D}" type="presParOf" srcId="{08C1B91E-683E-4DF8-9206-2C8CBDB57FEF}" destId="{65AB435E-2734-4C33-8FA3-2136E7CA52C2}" srcOrd="1" destOrd="0" presId="urn:microsoft.com/office/officeart/2005/8/layout/vProcess5"/>
    <dgm:cxn modelId="{B657EE80-8F14-43F0-AB61-04FB45ED75B1}" type="presParOf" srcId="{08C1B91E-683E-4DF8-9206-2C8CBDB57FEF}" destId="{DEF16F08-7546-4073-9D94-DE90EF36AB79}" srcOrd="2" destOrd="0" presId="urn:microsoft.com/office/officeart/2005/8/layout/vProcess5"/>
    <dgm:cxn modelId="{2606D7B6-6DB9-42D7-98F8-F5DB36246915}" type="presParOf" srcId="{08C1B91E-683E-4DF8-9206-2C8CBDB57FEF}" destId="{0B606578-3BBE-4C60-A9A4-67D0B9FDCF7D}" srcOrd="3" destOrd="0" presId="urn:microsoft.com/office/officeart/2005/8/layout/vProcess5"/>
    <dgm:cxn modelId="{83432244-3462-4EC9-BB03-1C66BF1DB9CF}" type="presParOf" srcId="{08C1B91E-683E-4DF8-9206-2C8CBDB57FEF}" destId="{93A3B58E-D1DA-4519-B207-42D373A51169}" srcOrd="4" destOrd="0" presId="urn:microsoft.com/office/officeart/2005/8/layout/vProcess5"/>
    <dgm:cxn modelId="{71089527-C6E8-4969-A43E-9C5CCFCE0436}" type="presParOf" srcId="{08C1B91E-683E-4DF8-9206-2C8CBDB57FEF}" destId="{B27F5DC4-9462-4D54-9842-19B95F5FE71B}" srcOrd="5" destOrd="0" presId="urn:microsoft.com/office/officeart/2005/8/layout/vProcess5"/>
    <dgm:cxn modelId="{DED08E3D-DEBB-4D2D-93B3-03AE3BD5DF49}" type="presParOf" srcId="{08C1B91E-683E-4DF8-9206-2C8CBDB57FEF}" destId="{3CB752EF-D1D0-46BF-ABCA-13A23C2C43E4}" srcOrd="6" destOrd="0" presId="urn:microsoft.com/office/officeart/2005/8/layout/vProcess5"/>
    <dgm:cxn modelId="{B663888F-FE8B-4E22-A090-55DA08DA3B91}" type="presParOf" srcId="{08C1B91E-683E-4DF8-9206-2C8CBDB57FEF}" destId="{970DE548-AA84-4024-BF86-B218D8A92500}" srcOrd="7" destOrd="0" presId="urn:microsoft.com/office/officeart/2005/8/layout/vProcess5"/>
    <dgm:cxn modelId="{2FEACD19-16E0-42C7-8193-54B1DA80E2A8}" type="presParOf" srcId="{08C1B91E-683E-4DF8-9206-2C8CBDB57FEF}" destId="{05E54154-A9BD-4BAF-BDE2-0F78EA0E7733}" srcOrd="8" destOrd="0" presId="urn:microsoft.com/office/officeart/2005/8/layout/vProcess5"/>
    <dgm:cxn modelId="{67586C78-8D33-47BB-9FBC-7BAF92BD0CD0}" type="presParOf" srcId="{08C1B91E-683E-4DF8-9206-2C8CBDB57FEF}" destId="{3D6B58D4-C4D1-481E-AF4D-6CA09FDE6C21}" srcOrd="9" destOrd="0" presId="urn:microsoft.com/office/officeart/2005/8/layout/vProcess5"/>
    <dgm:cxn modelId="{74EA1C81-401B-4D40-A7BA-39D25736DC1C}" type="presParOf" srcId="{08C1B91E-683E-4DF8-9206-2C8CBDB57FEF}" destId="{36EED99A-397B-4608-8C27-68998AE1C906}" srcOrd="10" destOrd="0" presId="urn:microsoft.com/office/officeart/2005/8/layout/vProcess5"/>
    <dgm:cxn modelId="{AD361996-049C-4371-B06D-0455365B0E9B}" type="presParOf" srcId="{08C1B91E-683E-4DF8-9206-2C8CBDB57FEF}" destId="{C014A613-0230-45DD-B4F8-5B4ABA26A4DC}"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5432AD-CCFF-4216-AAB9-708BEE5121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7755EA-882F-4C35-AA7A-30CE40F0AD1D}">
      <dgm:prSet phldr="0"/>
      <dgm:spPr/>
      <dgm:t>
        <a:bodyPr/>
        <a:lstStyle/>
        <a:p>
          <a:pPr>
            <a:lnSpc>
              <a:spcPct val="100000"/>
            </a:lnSpc>
          </a:pPr>
          <a:r>
            <a:rPr lang="en-US" dirty="0">
              <a:latin typeface="Calibri"/>
              <a:cs typeface="Calibri"/>
            </a:rPr>
            <a:t>β₀, β₁, β₂, ... , βₚ are the coefficients representing the contribution of each explanatory variable.</a:t>
          </a:r>
        </a:p>
      </dgm:t>
    </dgm:pt>
    <dgm:pt modelId="{4F59991D-ED0C-4710-A6A1-528D614EC952}" type="parTrans" cxnId="{5F7473D2-F1B1-449D-BF68-A2378FE1A7C2}">
      <dgm:prSet/>
      <dgm:spPr/>
    </dgm:pt>
    <dgm:pt modelId="{A5FD83A9-D3E4-4EEA-B1FD-E8311676E7CF}" type="sibTrans" cxnId="{5F7473D2-F1B1-449D-BF68-A2378FE1A7C2}">
      <dgm:prSet/>
      <dgm:spPr/>
      <dgm:t>
        <a:bodyPr/>
        <a:lstStyle/>
        <a:p>
          <a:endParaRPr lang="en-US"/>
        </a:p>
      </dgm:t>
    </dgm:pt>
    <dgm:pt modelId="{63455C12-0D7A-4344-BBBE-1B9A0F678117}">
      <dgm:prSet phldr="0"/>
      <dgm:spPr/>
      <dgm:t>
        <a:bodyPr/>
        <a:lstStyle/>
        <a:p>
          <a:pPr>
            <a:lnSpc>
              <a:spcPct val="100000"/>
            </a:lnSpc>
          </a:pPr>
          <a:r>
            <a:rPr lang="en-US" dirty="0" err="1">
              <a:latin typeface="Calibri"/>
              <a:cs typeface="Calibri"/>
            </a:rPr>
            <a:t>ɛ</a:t>
          </a:r>
          <a:r>
            <a:rPr lang="en-US" dirty="0">
              <a:latin typeface="Calibri"/>
              <a:cs typeface="Calibri"/>
            </a:rPr>
            <a:t> is the error term capturing the unexplained variation in </a:t>
          </a:r>
          <a:r>
            <a:rPr lang="en-US" dirty="0" err="1">
              <a:latin typeface="Calibri"/>
              <a:cs typeface="Calibri"/>
            </a:rPr>
            <a:t>fare_amount</a:t>
          </a:r>
          <a:r>
            <a:rPr lang="en-US" dirty="0">
              <a:latin typeface="Calibri"/>
              <a:cs typeface="Calibri"/>
            </a:rPr>
            <a:t>.</a:t>
          </a:r>
        </a:p>
      </dgm:t>
    </dgm:pt>
    <dgm:pt modelId="{208A96A9-618D-48A4-BCA4-08935755794A}" type="parTrans" cxnId="{CC99A6ED-6A2E-41A8-B9B7-99848483C5BC}">
      <dgm:prSet/>
      <dgm:spPr/>
    </dgm:pt>
    <dgm:pt modelId="{C6CA0123-D84A-46F9-958C-AD77CDAD9531}" type="sibTrans" cxnId="{CC99A6ED-6A2E-41A8-B9B7-99848483C5BC}">
      <dgm:prSet/>
      <dgm:spPr/>
      <dgm:t>
        <a:bodyPr/>
        <a:lstStyle/>
        <a:p>
          <a:endParaRPr lang="en-US"/>
        </a:p>
      </dgm:t>
    </dgm:pt>
    <dgm:pt modelId="{E3D4BBEC-660E-47A2-98B7-A7BE17BB7C21}">
      <dgm:prSet phldr="0"/>
      <dgm:spPr/>
      <dgm:t>
        <a:bodyPr/>
        <a:lstStyle/>
        <a:p>
          <a:pPr>
            <a:lnSpc>
              <a:spcPct val="100000"/>
            </a:lnSpc>
          </a:pPr>
          <a:r>
            <a:rPr lang="en-US">
              <a:latin typeface="Calibri"/>
              <a:cs typeface="Calibri"/>
            </a:rPr>
            <a:t>fare_amount is the dependent variable to be predicted.</a:t>
          </a:r>
        </a:p>
      </dgm:t>
    </dgm:pt>
    <dgm:pt modelId="{B81A507A-8587-4356-9205-3E73B3619480}" type="parTrans" cxnId="{95CF1BAA-7E93-4BD9-B4FA-8C73AAAC918D}">
      <dgm:prSet/>
      <dgm:spPr/>
    </dgm:pt>
    <dgm:pt modelId="{B07EF782-C27D-4289-A077-723413E10326}" type="sibTrans" cxnId="{95CF1BAA-7E93-4BD9-B4FA-8C73AAAC918D}">
      <dgm:prSet/>
      <dgm:spPr/>
      <dgm:t>
        <a:bodyPr/>
        <a:lstStyle/>
        <a:p>
          <a:endParaRPr lang="en-US"/>
        </a:p>
      </dgm:t>
    </dgm:pt>
    <dgm:pt modelId="{18104B55-FAA3-4593-A8B8-60CBCB4F27C3}">
      <dgm:prSet phldr="0"/>
      <dgm:spPr/>
      <dgm:t>
        <a:bodyPr/>
        <a:lstStyle/>
        <a:p>
          <a:pPr>
            <a:lnSpc>
              <a:spcPct val="100000"/>
            </a:lnSpc>
          </a:pPr>
          <a:r>
            <a:rPr lang="en-US">
              <a:latin typeface="Calibri"/>
              <a:cs typeface="Calibri"/>
            </a:rPr>
            <a:t>x₁, x₂, ... , xₚ are the values of the respective explanatory variables.</a:t>
          </a:r>
        </a:p>
      </dgm:t>
    </dgm:pt>
    <dgm:pt modelId="{0687744E-6766-4E86-B4AB-3C09CF2F7DB4}" type="parTrans" cxnId="{3B2D2902-8D19-46DA-905C-5A8EE9909A6B}">
      <dgm:prSet/>
      <dgm:spPr/>
    </dgm:pt>
    <dgm:pt modelId="{B37E8DCF-A4E0-4969-9C1D-6CB104B8B6CA}" type="sibTrans" cxnId="{3B2D2902-8D19-46DA-905C-5A8EE9909A6B}">
      <dgm:prSet/>
      <dgm:spPr/>
      <dgm:t>
        <a:bodyPr/>
        <a:lstStyle/>
        <a:p>
          <a:endParaRPr lang="en-US"/>
        </a:p>
      </dgm:t>
    </dgm:pt>
    <dgm:pt modelId="{A5E77009-080B-47C5-8FDA-C6807DED825F}" type="pres">
      <dgm:prSet presAssocID="{2D5432AD-CCFF-4216-AAB9-708BEE5121BD}" presName="root" presStyleCnt="0">
        <dgm:presLayoutVars>
          <dgm:dir/>
          <dgm:resizeHandles val="exact"/>
        </dgm:presLayoutVars>
      </dgm:prSet>
      <dgm:spPr/>
    </dgm:pt>
    <dgm:pt modelId="{C2E75ED0-DF6E-4FFD-8436-525E77254FFA}" type="pres">
      <dgm:prSet presAssocID="{E3D4BBEC-660E-47A2-98B7-A7BE17BB7C21}" presName="compNode" presStyleCnt="0"/>
      <dgm:spPr/>
    </dgm:pt>
    <dgm:pt modelId="{2573ADC9-183D-4E8F-8E22-1AE66C723C36}" type="pres">
      <dgm:prSet presAssocID="{E3D4BBEC-660E-47A2-98B7-A7BE17BB7C21}" presName="bgRect" presStyleLbl="bgShp" presStyleIdx="0" presStyleCnt="4"/>
      <dgm:spPr/>
    </dgm:pt>
    <dgm:pt modelId="{D2173E5E-D218-4303-98DC-C57A265673C5}" type="pres">
      <dgm:prSet presAssocID="{E3D4BBEC-660E-47A2-98B7-A7BE17BB7C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4BF8C66E-4FEE-4FCB-AA49-717599C8E189}" type="pres">
      <dgm:prSet presAssocID="{E3D4BBEC-660E-47A2-98B7-A7BE17BB7C21}" presName="spaceRect" presStyleCnt="0"/>
      <dgm:spPr/>
    </dgm:pt>
    <dgm:pt modelId="{A90147F0-560F-4FAA-89E5-0116FD93F9EE}" type="pres">
      <dgm:prSet presAssocID="{E3D4BBEC-660E-47A2-98B7-A7BE17BB7C21}" presName="parTx" presStyleLbl="revTx" presStyleIdx="0" presStyleCnt="4">
        <dgm:presLayoutVars>
          <dgm:chMax val="0"/>
          <dgm:chPref val="0"/>
        </dgm:presLayoutVars>
      </dgm:prSet>
      <dgm:spPr/>
    </dgm:pt>
    <dgm:pt modelId="{2E9D0B0A-8424-4FD2-B959-452BAB69C763}" type="pres">
      <dgm:prSet presAssocID="{B07EF782-C27D-4289-A077-723413E10326}" presName="sibTrans" presStyleCnt="0"/>
      <dgm:spPr/>
    </dgm:pt>
    <dgm:pt modelId="{F79C7454-ABAC-4048-866F-6614E00B1986}" type="pres">
      <dgm:prSet presAssocID="{A87755EA-882F-4C35-AA7A-30CE40F0AD1D}" presName="compNode" presStyleCnt="0"/>
      <dgm:spPr/>
    </dgm:pt>
    <dgm:pt modelId="{1828377B-B50A-4616-AB0A-ED392963031E}" type="pres">
      <dgm:prSet presAssocID="{A87755EA-882F-4C35-AA7A-30CE40F0AD1D}" presName="bgRect" presStyleLbl="bgShp" presStyleIdx="1" presStyleCnt="4"/>
      <dgm:spPr/>
    </dgm:pt>
    <dgm:pt modelId="{62AC57DE-C2DE-494A-AF49-73CFD833A617}" type="pres">
      <dgm:prSet presAssocID="{A87755EA-882F-4C35-AA7A-30CE40F0AD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E80808A0-1C50-43B4-B08C-722586E0958E}" type="pres">
      <dgm:prSet presAssocID="{A87755EA-882F-4C35-AA7A-30CE40F0AD1D}" presName="spaceRect" presStyleCnt="0"/>
      <dgm:spPr/>
    </dgm:pt>
    <dgm:pt modelId="{71D0A4DA-1F76-4D47-A330-E37706B182C3}" type="pres">
      <dgm:prSet presAssocID="{A87755EA-882F-4C35-AA7A-30CE40F0AD1D}" presName="parTx" presStyleLbl="revTx" presStyleIdx="1" presStyleCnt="4">
        <dgm:presLayoutVars>
          <dgm:chMax val="0"/>
          <dgm:chPref val="0"/>
        </dgm:presLayoutVars>
      </dgm:prSet>
      <dgm:spPr/>
    </dgm:pt>
    <dgm:pt modelId="{3B589960-E34E-4F60-8430-6A476DC09DDD}" type="pres">
      <dgm:prSet presAssocID="{A5FD83A9-D3E4-4EEA-B1FD-E8311676E7CF}" presName="sibTrans" presStyleCnt="0"/>
      <dgm:spPr/>
    </dgm:pt>
    <dgm:pt modelId="{22F4C7F1-776C-4050-B211-16C179A4B8A9}" type="pres">
      <dgm:prSet presAssocID="{18104B55-FAA3-4593-A8B8-60CBCB4F27C3}" presName="compNode" presStyleCnt="0"/>
      <dgm:spPr/>
    </dgm:pt>
    <dgm:pt modelId="{00E265D9-7301-41A2-A28B-815E64FDF7D0}" type="pres">
      <dgm:prSet presAssocID="{18104B55-FAA3-4593-A8B8-60CBCB4F27C3}" presName="bgRect" presStyleLbl="bgShp" presStyleIdx="2" presStyleCnt="4"/>
      <dgm:spPr/>
    </dgm:pt>
    <dgm:pt modelId="{AFD78758-6D54-4BF3-B2E0-E35606AC323E}" type="pres">
      <dgm:prSet presAssocID="{18104B55-FAA3-4593-A8B8-60CBCB4F27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3ADDD303-F43C-4830-B56B-3193630FB461}" type="pres">
      <dgm:prSet presAssocID="{18104B55-FAA3-4593-A8B8-60CBCB4F27C3}" presName="spaceRect" presStyleCnt="0"/>
      <dgm:spPr/>
    </dgm:pt>
    <dgm:pt modelId="{0C9164AC-1DCB-4729-85F0-8B654F30BFD1}" type="pres">
      <dgm:prSet presAssocID="{18104B55-FAA3-4593-A8B8-60CBCB4F27C3}" presName="parTx" presStyleLbl="revTx" presStyleIdx="2" presStyleCnt="4">
        <dgm:presLayoutVars>
          <dgm:chMax val="0"/>
          <dgm:chPref val="0"/>
        </dgm:presLayoutVars>
      </dgm:prSet>
      <dgm:spPr/>
    </dgm:pt>
    <dgm:pt modelId="{99FA94D8-93B9-42EF-AFFD-C7CDD35370F0}" type="pres">
      <dgm:prSet presAssocID="{B37E8DCF-A4E0-4969-9C1D-6CB104B8B6CA}" presName="sibTrans" presStyleCnt="0"/>
      <dgm:spPr/>
    </dgm:pt>
    <dgm:pt modelId="{037ED45D-378A-4538-8E59-6013D7F1B7D1}" type="pres">
      <dgm:prSet presAssocID="{63455C12-0D7A-4344-BBBE-1B9A0F678117}" presName="compNode" presStyleCnt="0"/>
      <dgm:spPr/>
    </dgm:pt>
    <dgm:pt modelId="{DE1DE224-AF2B-4974-A2C7-C608FD1D533E}" type="pres">
      <dgm:prSet presAssocID="{63455C12-0D7A-4344-BBBE-1B9A0F678117}" presName="bgRect" presStyleLbl="bgShp" presStyleIdx="3" presStyleCnt="4"/>
      <dgm:spPr/>
    </dgm:pt>
    <dgm:pt modelId="{FBC9ACCE-7763-40BB-8488-24D4372BA5B6}" type="pres">
      <dgm:prSet presAssocID="{63455C12-0D7A-4344-BBBE-1B9A0F67811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A24C1413-E37D-414E-A228-D3F37F9CA589}" type="pres">
      <dgm:prSet presAssocID="{63455C12-0D7A-4344-BBBE-1B9A0F678117}" presName="spaceRect" presStyleCnt="0"/>
      <dgm:spPr/>
    </dgm:pt>
    <dgm:pt modelId="{8B0912BF-C933-4382-9946-6E745773E360}" type="pres">
      <dgm:prSet presAssocID="{63455C12-0D7A-4344-BBBE-1B9A0F678117}" presName="parTx" presStyleLbl="revTx" presStyleIdx="3" presStyleCnt="4">
        <dgm:presLayoutVars>
          <dgm:chMax val="0"/>
          <dgm:chPref val="0"/>
        </dgm:presLayoutVars>
      </dgm:prSet>
      <dgm:spPr/>
    </dgm:pt>
  </dgm:ptLst>
  <dgm:cxnLst>
    <dgm:cxn modelId="{3B2D2902-8D19-46DA-905C-5A8EE9909A6B}" srcId="{2D5432AD-CCFF-4216-AAB9-708BEE5121BD}" destId="{18104B55-FAA3-4593-A8B8-60CBCB4F27C3}" srcOrd="2" destOrd="0" parTransId="{0687744E-6766-4E86-B4AB-3C09CF2F7DB4}" sibTransId="{B37E8DCF-A4E0-4969-9C1D-6CB104B8B6CA}"/>
    <dgm:cxn modelId="{BC390A1D-2406-4230-AE10-DD28DE92803C}" type="presOf" srcId="{2D5432AD-CCFF-4216-AAB9-708BEE5121BD}" destId="{A5E77009-080B-47C5-8FDA-C6807DED825F}" srcOrd="0" destOrd="0" presId="urn:microsoft.com/office/officeart/2018/2/layout/IconVerticalSolidList"/>
    <dgm:cxn modelId="{ABBD0828-1CCC-4E6E-89EC-B0F08960F959}" type="presOf" srcId="{18104B55-FAA3-4593-A8B8-60CBCB4F27C3}" destId="{0C9164AC-1DCB-4729-85F0-8B654F30BFD1}" srcOrd="0" destOrd="0" presId="urn:microsoft.com/office/officeart/2018/2/layout/IconVerticalSolidList"/>
    <dgm:cxn modelId="{19B2D242-8ADD-4EC2-A8B2-F8BA6F4AE107}" type="presOf" srcId="{E3D4BBEC-660E-47A2-98B7-A7BE17BB7C21}" destId="{A90147F0-560F-4FAA-89E5-0116FD93F9EE}" srcOrd="0" destOrd="0" presId="urn:microsoft.com/office/officeart/2018/2/layout/IconVerticalSolidList"/>
    <dgm:cxn modelId="{9AE0648D-5052-4E22-8BF0-751458D8F29F}" type="presOf" srcId="{A87755EA-882F-4C35-AA7A-30CE40F0AD1D}" destId="{71D0A4DA-1F76-4D47-A330-E37706B182C3}" srcOrd="0" destOrd="0" presId="urn:microsoft.com/office/officeart/2018/2/layout/IconVerticalSolidList"/>
    <dgm:cxn modelId="{95CF1BAA-7E93-4BD9-B4FA-8C73AAAC918D}" srcId="{2D5432AD-CCFF-4216-AAB9-708BEE5121BD}" destId="{E3D4BBEC-660E-47A2-98B7-A7BE17BB7C21}" srcOrd="0" destOrd="0" parTransId="{B81A507A-8587-4356-9205-3E73B3619480}" sibTransId="{B07EF782-C27D-4289-A077-723413E10326}"/>
    <dgm:cxn modelId="{5F7473D2-F1B1-449D-BF68-A2378FE1A7C2}" srcId="{2D5432AD-CCFF-4216-AAB9-708BEE5121BD}" destId="{A87755EA-882F-4C35-AA7A-30CE40F0AD1D}" srcOrd="1" destOrd="0" parTransId="{4F59991D-ED0C-4710-A6A1-528D614EC952}" sibTransId="{A5FD83A9-D3E4-4EEA-B1FD-E8311676E7CF}"/>
    <dgm:cxn modelId="{D571A8EC-FEED-4A8B-9DB7-AB1047F86B84}" type="presOf" srcId="{63455C12-0D7A-4344-BBBE-1B9A0F678117}" destId="{8B0912BF-C933-4382-9946-6E745773E360}" srcOrd="0" destOrd="0" presId="urn:microsoft.com/office/officeart/2018/2/layout/IconVerticalSolidList"/>
    <dgm:cxn modelId="{CC99A6ED-6A2E-41A8-B9B7-99848483C5BC}" srcId="{2D5432AD-CCFF-4216-AAB9-708BEE5121BD}" destId="{63455C12-0D7A-4344-BBBE-1B9A0F678117}" srcOrd="3" destOrd="0" parTransId="{208A96A9-618D-48A4-BCA4-08935755794A}" sibTransId="{C6CA0123-D84A-46F9-958C-AD77CDAD9531}"/>
    <dgm:cxn modelId="{58E5F672-A233-4E5F-8AFF-CF69EA2EAAE7}" type="presParOf" srcId="{A5E77009-080B-47C5-8FDA-C6807DED825F}" destId="{C2E75ED0-DF6E-4FFD-8436-525E77254FFA}" srcOrd="0" destOrd="0" presId="urn:microsoft.com/office/officeart/2018/2/layout/IconVerticalSolidList"/>
    <dgm:cxn modelId="{A31D255B-EBE3-4C42-9D7B-2DE06F4903A0}" type="presParOf" srcId="{C2E75ED0-DF6E-4FFD-8436-525E77254FFA}" destId="{2573ADC9-183D-4E8F-8E22-1AE66C723C36}" srcOrd="0" destOrd="0" presId="urn:microsoft.com/office/officeart/2018/2/layout/IconVerticalSolidList"/>
    <dgm:cxn modelId="{BE8B86EE-9D2A-4EEC-8B12-99F1F77C42FC}" type="presParOf" srcId="{C2E75ED0-DF6E-4FFD-8436-525E77254FFA}" destId="{D2173E5E-D218-4303-98DC-C57A265673C5}" srcOrd="1" destOrd="0" presId="urn:microsoft.com/office/officeart/2018/2/layout/IconVerticalSolidList"/>
    <dgm:cxn modelId="{E9D89F70-B9D8-4104-9C51-5E059643B2B5}" type="presParOf" srcId="{C2E75ED0-DF6E-4FFD-8436-525E77254FFA}" destId="{4BF8C66E-4FEE-4FCB-AA49-717599C8E189}" srcOrd="2" destOrd="0" presId="urn:microsoft.com/office/officeart/2018/2/layout/IconVerticalSolidList"/>
    <dgm:cxn modelId="{33C91F87-F712-42BF-954C-B69D7C406F7D}" type="presParOf" srcId="{C2E75ED0-DF6E-4FFD-8436-525E77254FFA}" destId="{A90147F0-560F-4FAA-89E5-0116FD93F9EE}" srcOrd="3" destOrd="0" presId="urn:microsoft.com/office/officeart/2018/2/layout/IconVerticalSolidList"/>
    <dgm:cxn modelId="{BB760817-9E5D-4F52-99E2-B894CB2328A4}" type="presParOf" srcId="{A5E77009-080B-47C5-8FDA-C6807DED825F}" destId="{2E9D0B0A-8424-4FD2-B959-452BAB69C763}" srcOrd="1" destOrd="0" presId="urn:microsoft.com/office/officeart/2018/2/layout/IconVerticalSolidList"/>
    <dgm:cxn modelId="{E0CB6641-DC9A-4CBD-B753-333B50421779}" type="presParOf" srcId="{A5E77009-080B-47C5-8FDA-C6807DED825F}" destId="{F79C7454-ABAC-4048-866F-6614E00B1986}" srcOrd="2" destOrd="0" presId="urn:microsoft.com/office/officeart/2018/2/layout/IconVerticalSolidList"/>
    <dgm:cxn modelId="{6AD19E6D-C053-4C57-BC26-41FE068763D1}" type="presParOf" srcId="{F79C7454-ABAC-4048-866F-6614E00B1986}" destId="{1828377B-B50A-4616-AB0A-ED392963031E}" srcOrd="0" destOrd="0" presId="urn:microsoft.com/office/officeart/2018/2/layout/IconVerticalSolidList"/>
    <dgm:cxn modelId="{ED200585-5CE3-40B9-A926-C62007035965}" type="presParOf" srcId="{F79C7454-ABAC-4048-866F-6614E00B1986}" destId="{62AC57DE-C2DE-494A-AF49-73CFD833A617}" srcOrd="1" destOrd="0" presId="urn:microsoft.com/office/officeart/2018/2/layout/IconVerticalSolidList"/>
    <dgm:cxn modelId="{C9F4AF83-F1C1-4AE0-A14A-8706FB0E927B}" type="presParOf" srcId="{F79C7454-ABAC-4048-866F-6614E00B1986}" destId="{E80808A0-1C50-43B4-B08C-722586E0958E}" srcOrd="2" destOrd="0" presId="urn:microsoft.com/office/officeart/2018/2/layout/IconVerticalSolidList"/>
    <dgm:cxn modelId="{4D75717A-6A73-45AC-A67D-95C2619A0F7E}" type="presParOf" srcId="{F79C7454-ABAC-4048-866F-6614E00B1986}" destId="{71D0A4DA-1F76-4D47-A330-E37706B182C3}" srcOrd="3" destOrd="0" presId="urn:microsoft.com/office/officeart/2018/2/layout/IconVerticalSolidList"/>
    <dgm:cxn modelId="{95C9774D-B2B5-4399-A49F-0288DA7DDD1F}" type="presParOf" srcId="{A5E77009-080B-47C5-8FDA-C6807DED825F}" destId="{3B589960-E34E-4F60-8430-6A476DC09DDD}" srcOrd="3" destOrd="0" presId="urn:microsoft.com/office/officeart/2018/2/layout/IconVerticalSolidList"/>
    <dgm:cxn modelId="{6A391516-ECD6-4032-BA41-1C22C09984DF}" type="presParOf" srcId="{A5E77009-080B-47C5-8FDA-C6807DED825F}" destId="{22F4C7F1-776C-4050-B211-16C179A4B8A9}" srcOrd="4" destOrd="0" presId="urn:microsoft.com/office/officeart/2018/2/layout/IconVerticalSolidList"/>
    <dgm:cxn modelId="{684E7448-DC63-45C4-ACE7-FA14A411D002}" type="presParOf" srcId="{22F4C7F1-776C-4050-B211-16C179A4B8A9}" destId="{00E265D9-7301-41A2-A28B-815E64FDF7D0}" srcOrd="0" destOrd="0" presId="urn:microsoft.com/office/officeart/2018/2/layout/IconVerticalSolidList"/>
    <dgm:cxn modelId="{14686E32-A403-496D-A5B1-14ED69A6ACF8}" type="presParOf" srcId="{22F4C7F1-776C-4050-B211-16C179A4B8A9}" destId="{AFD78758-6D54-4BF3-B2E0-E35606AC323E}" srcOrd="1" destOrd="0" presId="urn:microsoft.com/office/officeart/2018/2/layout/IconVerticalSolidList"/>
    <dgm:cxn modelId="{464A9071-D855-492C-834D-6C1662F37F5C}" type="presParOf" srcId="{22F4C7F1-776C-4050-B211-16C179A4B8A9}" destId="{3ADDD303-F43C-4830-B56B-3193630FB461}" srcOrd="2" destOrd="0" presId="urn:microsoft.com/office/officeart/2018/2/layout/IconVerticalSolidList"/>
    <dgm:cxn modelId="{5FF0C954-7EBD-4A65-92A9-A381D15F796F}" type="presParOf" srcId="{22F4C7F1-776C-4050-B211-16C179A4B8A9}" destId="{0C9164AC-1DCB-4729-85F0-8B654F30BFD1}" srcOrd="3" destOrd="0" presId="urn:microsoft.com/office/officeart/2018/2/layout/IconVerticalSolidList"/>
    <dgm:cxn modelId="{06307BED-7D8F-469F-BBFC-D24A04991AF1}" type="presParOf" srcId="{A5E77009-080B-47C5-8FDA-C6807DED825F}" destId="{99FA94D8-93B9-42EF-AFFD-C7CDD35370F0}" srcOrd="5" destOrd="0" presId="urn:microsoft.com/office/officeart/2018/2/layout/IconVerticalSolidList"/>
    <dgm:cxn modelId="{2E5A1A1D-A598-45BC-B4F6-204FA0AE06E3}" type="presParOf" srcId="{A5E77009-080B-47C5-8FDA-C6807DED825F}" destId="{037ED45D-378A-4538-8E59-6013D7F1B7D1}" srcOrd="6" destOrd="0" presId="urn:microsoft.com/office/officeart/2018/2/layout/IconVerticalSolidList"/>
    <dgm:cxn modelId="{05B5E4C4-35BB-4B0F-80B6-F35948E9A398}" type="presParOf" srcId="{037ED45D-378A-4538-8E59-6013D7F1B7D1}" destId="{DE1DE224-AF2B-4974-A2C7-C608FD1D533E}" srcOrd="0" destOrd="0" presId="urn:microsoft.com/office/officeart/2018/2/layout/IconVerticalSolidList"/>
    <dgm:cxn modelId="{3CC76ADD-DBBD-45DE-978C-CA871D8D752A}" type="presParOf" srcId="{037ED45D-378A-4538-8E59-6013D7F1B7D1}" destId="{FBC9ACCE-7763-40BB-8488-24D4372BA5B6}" srcOrd="1" destOrd="0" presId="urn:microsoft.com/office/officeart/2018/2/layout/IconVerticalSolidList"/>
    <dgm:cxn modelId="{F313625B-208D-4258-A459-68C683D37C51}" type="presParOf" srcId="{037ED45D-378A-4538-8E59-6013D7F1B7D1}" destId="{A24C1413-E37D-414E-A228-D3F37F9CA589}" srcOrd="2" destOrd="0" presId="urn:microsoft.com/office/officeart/2018/2/layout/IconVerticalSolidList"/>
    <dgm:cxn modelId="{BDAA6175-5BA5-4863-8D67-879128079234}" type="presParOf" srcId="{037ED45D-378A-4538-8E59-6013D7F1B7D1}" destId="{8B0912BF-C933-4382-9946-6E745773E360}"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5432AD-CCFF-4216-AAB9-708BEE5121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3D4BBEC-660E-47A2-98B7-A7BE17BB7C21}">
      <dgm:prSet phldr="0"/>
      <dgm:spPr/>
      <dgm:t>
        <a:bodyPr/>
        <a:lstStyle/>
        <a:p>
          <a:pPr rtl="0">
            <a:lnSpc>
              <a:spcPct val="100000"/>
            </a:lnSpc>
          </a:pPr>
          <a:r>
            <a:rPr lang="en-US" dirty="0">
              <a:latin typeface="Calibri"/>
              <a:cs typeface="Calibri"/>
            </a:rPr>
            <a:t>Data i.e. already standardized and one hot encoded is used with logistic regression model by fitting it. Once the Data is fitted with model with parameters. </a:t>
          </a:r>
        </a:p>
      </dgm:t>
    </dgm:pt>
    <dgm:pt modelId="{B81A507A-8587-4356-9205-3E73B3619480}" type="parTrans" cxnId="{95CF1BAA-7E93-4BD9-B4FA-8C73AAAC918D}">
      <dgm:prSet/>
      <dgm:spPr/>
      <dgm:t>
        <a:bodyPr/>
        <a:lstStyle/>
        <a:p>
          <a:endParaRPr lang="en-US"/>
        </a:p>
      </dgm:t>
    </dgm:pt>
    <dgm:pt modelId="{B07EF782-C27D-4289-A077-723413E10326}" type="sibTrans" cxnId="{95CF1BAA-7E93-4BD9-B4FA-8C73AAAC918D}">
      <dgm:prSet/>
      <dgm:spPr/>
      <dgm:t>
        <a:bodyPr/>
        <a:lstStyle/>
        <a:p>
          <a:endParaRPr lang="en-US"/>
        </a:p>
      </dgm:t>
    </dgm:pt>
    <dgm:pt modelId="{95C12482-3158-459C-B8A0-FDBDDE4D7C39}">
      <dgm:prSet phldr="0"/>
      <dgm:spPr/>
      <dgm:t>
        <a:bodyPr/>
        <a:lstStyle/>
        <a:p>
          <a:pPr rtl="0">
            <a:lnSpc>
              <a:spcPct val="100000"/>
            </a:lnSpc>
          </a:pPr>
          <a:r>
            <a:rPr lang="en-US" dirty="0">
              <a:latin typeface="Calibri"/>
              <a:cs typeface="Calibri"/>
            </a:rPr>
            <a:t> Now the model will understand  how each feature is explaining the dependent variable as per the above formulae. </a:t>
          </a:r>
          <a:endParaRPr lang="en-US" dirty="0">
            <a:latin typeface="Century Gothic"/>
            <a:cs typeface="Calibri"/>
          </a:endParaRPr>
        </a:p>
      </dgm:t>
    </dgm:pt>
    <dgm:pt modelId="{B9E52ABC-B191-4569-ADDA-20F64FA17AA8}" type="parTrans" cxnId="{17A035A1-A088-41D8-9BD0-FEC6802308F4}">
      <dgm:prSet/>
      <dgm:spPr/>
      <dgm:t>
        <a:bodyPr/>
        <a:lstStyle/>
        <a:p>
          <a:endParaRPr lang="en-US"/>
        </a:p>
      </dgm:t>
    </dgm:pt>
    <dgm:pt modelId="{6C6621FC-1735-47E2-B6CC-C3C9BC72BD8B}" type="sibTrans" cxnId="{17A035A1-A088-41D8-9BD0-FEC6802308F4}">
      <dgm:prSet/>
      <dgm:spPr/>
      <dgm:t>
        <a:bodyPr/>
        <a:lstStyle/>
        <a:p>
          <a:endParaRPr lang="en-US"/>
        </a:p>
      </dgm:t>
    </dgm:pt>
    <dgm:pt modelId="{49DF90B2-E604-48F0-A8F8-256F00D6EB2C}">
      <dgm:prSet phldr="0"/>
      <dgm:spPr/>
      <dgm:t>
        <a:bodyPr/>
        <a:lstStyle/>
        <a:p>
          <a:pPr>
            <a:lnSpc>
              <a:spcPct val="100000"/>
            </a:lnSpc>
          </a:pPr>
          <a:r>
            <a:rPr lang="en-US" dirty="0">
              <a:latin typeface="Century Gothic"/>
              <a:cs typeface="Calibri"/>
            </a:rPr>
            <a:t>Once the Model is ready i.e. trained  we have used the model to predict on testing data I.e. also standardized and one hot </a:t>
          </a:r>
          <a:r>
            <a:rPr lang="en-US" dirty="0">
              <a:latin typeface="Calibri"/>
              <a:cs typeface="Calibri"/>
            </a:rPr>
            <a:t>encoded earlier. </a:t>
          </a:r>
          <a:endParaRPr lang="en-US" dirty="0">
            <a:latin typeface="Century Gothic"/>
            <a:cs typeface="Calibri"/>
          </a:endParaRPr>
        </a:p>
        <a:p>
          <a:pPr>
            <a:lnSpc>
              <a:spcPct val="100000"/>
            </a:lnSpc>
          </a:pPr>
          <a:r>
            <a:rPr lang="en-US" dirty="0">
              <a:latin typeface="Calibri"/>
              <a:cs typeface="Calibri"/>
            </a:rPr>
            <a:t> </a:t>
          </a:r>
          <a:endParaRPr lang="en-US" dirty="0"/>
        </a:p>
      </dgm:t>
    </dgm:pt>
    <dgm:pt modelId="{5AD12792-0877-4116-9E6C-DF458F1B2A11}" type="parTrans" cxnId="{9BBB29C9-8785-4E92-9A0B-850FEA48B657}">
      <dgm:prSet/>
      <dgm:spPr/>
      <dgm:t>
        <a:bodyPr/>
        <a:lstStyle/>
        <a:p>
          <a:endParaRPr lang="en-US"/>
        </a:p>
      </dgm:t>
    </dgm:pt>
    <dgm:pt modelId="{6A54AB07-EEB6-43DC-ADBC-8785563C3248}" type="sibTrans" cxnId="{9BBB29C9-8785-4E92-9A0B-850FEA48B657}">
      <dgm:prSet/>
      <dgm:spPr/>
      <dgm:t>
        <a:bodyPr/>
        <a:lstStyle/>
        <a:p>
          <a:endParaRPr lang="en-US"/>
        </a:p>
      </dgm:t>
    </dgm:pt>
    <dgm:pt modelId="{53D20048-BF50-49BA-9472-98E76EA4FE2D}" type="pres">
      <dgm:prSet presAssocID="{2D5432AD-CCFF-4216-AAB9-708BEE5121BD}" presName="root" presStyleCnt="0">
        <dgm:presLayoutVars>
          <dgm:dir/>
          <dgm:resizeHandles val="exact"/>
        </dgm:presLayoutVars>
      </dgm:prSet>
      <dgm:spPr/>
    </dgm:pt>
    <dgm:pt modelId="{9A08424E-2C9A-4B78-BB91-9E35A25C57EF}" type="pres">
      <dgm:prSet presAssocID="{E3D4BBEC-660E-47A2-98B7-A7BE17BB7C21}" presName="compNode" presStyleCnt="0"/>
      <dgm:spPr/>
    </dgm:pt>
    <dgm:pt modelId="{EAAD0DD3-408A-4110-8663-0F7096CF33C8}" type="pres">
      <dgm:prSet presAssocID="{E3D4BBEC-660E-47A2-98B7-A7BE17BB7C21}" presName="bgRect" presStyleLbl="bgShp" presStyleIdx="0" presStyleCnt="3"/>
      <dgm:spPr/>
    </dgm:pt>
    <dgm:pt modelId="{570AFD24-BBDA-48D8-A712-E779A086BBE6}" type="pres">
      <dgm:prSet presAssocID="{E3D4BBEC-660E-47A2-98B7-A7BE17BB7C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317157A-9429-43D9-8610-6DF1755CB823}" type="pres">
      <dgm:prSet presAssocID="{E3D4BBEC-660E-47A2-98B7-A7BE17BB7C21}" presName="spaceRect" presStyleCnt="0"/>
      <dgm:spPr/>
    </dgm:pt>
    <dgm:pt modelId="{0009EDAB-EDD3-4488-A718-A9CFDDBFB7A2}" type="pres">
      <dgm:prSet presAssocID="{E3D4BBEC-660E-47A2-98B7-A7BE17BB7C21}" presName="parTx" presStyleLbl="revTx" presStyleIdx="0" presStyleCnt="3">
        <dgm:presLayoutVars>
          <dgm:chMax val="0"/>
          <dgm:chPref val="0"/>
        </dgm:presLayoutVars>
      </dgm:prSet>
      <dgm:spPr/>
    </dgm:pt>
    <dgm:pt modelId="{DA3FD59A-1875-4A2D-AB7C-4FD493CBC1E0}" type="pres">
      <dgm:prSet presAssocID="{B07EF782-C27D-4289-A077-723413E10326}" presName="sibTrans" presStyleCnt="0"/>
      <dgm:spPr/>
    </dgm:pt>
    <dgm:pt modelId="{00A1C259-32FE-49D8-88FF-AFF94F7F609B}" type="pres">
      <dgm:prSet presAssocID="{95C12482-3158-459C-B8A0-FDBDDE4D7C39}" presName="compNode" presStyleCnt="0"/>
      <dgm:spPr/>
    </dgm:pt>
    <dgm:pt modelId="{FA0EDCFF-2DDE-453B-9FA7-29C9F689BFF3}" type="pres">
      <dgm:prSet presAssocID="{95C12482-3158-459C-B8A0-FDBDDE4D7C39}" presName="bgRect" presStyleLbl="bgShp" presStyleIdx="1" presStyleCnt="3"/>
      <dgm:spPr/>
    </dgm:pt>
    <dgm:pt modelId="{33DBD8BF-8207-462A-8226-0928479713EC}" type="pres">
      <dgm:prSet presAssocID="{95C12482-3158-459C-B8A0-FDBDDE4D7C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36B2FFFA-0BC5-4073-802B-525994783C6E}" type="pres">
      <dgm:prSet presAssocID="{95C12482-3158-459C-B8A0-FDBDDE4D7C39}" presName="spaceRect" presStyleCnt="0"/>
      <dgm:spPr/>
    </dgm:pt>
    <dgm:pt modelId="{B1C8D1FB-ED19-4213-9E3C-C51C9E2D8DC1}" type="pres">
      <dgm:prSet presAssocID="{95C12482-3158-459C-B8A0-FDBDDE4D7C39}" presName="parTx" presStyleLbl="revTx" presStyleIdx="1" presStyleCnt="3">
        <dgm:presLayoutVars>
          <dgm:chMax val="0"/>
          <dgm:chPref val="0"/>
        </dgm:presLayoutVars>
      </dgm:prSet>
      <dgm:spPr/>
    </dgm:pt>
    <dgm:pt modelId="{1EFD0501-4C2B-4C94-A5A3-4F55E93B45B5}" type="pres">
      <dgm:prSet presAssocID="{6C6621FC-1735-47E2-B6CC-C3C9BC72BD8B}" presName="sibTrans" presStyleCnt="0"/>
      <dgm:spPr/>
    </dgm:pt>
    <dgm:pt modelId="{33B2CAC4-8078-4CF6-91D7-4B263D87A811}" type="pres">
      <dgm:prSet presAssocID="{49DF90B2-E604-48F0-A8F8-256F00D6EB2C}" presName="compNode" presStyleCnt="0"/>
      <dgm:spPr/>
    </dgm:pt>
    <dgm:pt modelId="{4CF57F97-DFB5-41C5-8006-FE50BB69DE55}" type="pres">
      <dgm:prSet presAssocID="{49DF90B2-E604-48F0-A8F8-256F00D6EB2C}" presName="bgRect" presStyleLbl="bgShp" presStyleIdx="2" presStyleCnt="3"/>
      <dgm:spPr/>
    </dgm:pt>
    <dgm:pt modelId="{A9EF9970-6C65-4AE5-88DF-17582AF3ED26}" type="pres">
      <dgm:prSet presAssocID="{49DF90B2-E604-48F0-A8F8-256F00D6EB2C}" presName="iconRect" presStyleLbl="node1" presStyleIdx="2" presStyleCnt="3"/>
      <dgm:spPr/>
    </dgm:pt>
    <dgm:pt modelId="{D8E03247-6E60-41FF-A23A-99004FC2DE43}" type="pres">
      <dgm:prSet presAssocID="{49DF90B2-E604-48F0-A8F8-256F00D6EB2C}" presName="spaceRect" presStyleCnt="0"/>
      <dgm:spPr/>
    </dgm:pt>
    <dgm:pt modelId="{16D7ACC8-3276-405E-9CAD-E0382F071596}" type="pres">
      <dgm:prSet presAssocID="{49DF90B2-E604-48F0-A8F8-256F00D6EB2C}" presName="parTx" presStyleLbl="revTx" presStyleIdx="2" presStyleCnt="3">
        <dgm:presLayoutVars>
          <dgm:chMax val="0"/>
          <dgm:chPref val="0"/>
        </dgm:presLayoutVars>
      </dgm:prSet>
      <dgm:spPr/>
    </dgm:pt>
  </dgm:ptLst>
  <dgm:cxnLst>
    <dgm:cxn modelId="{7F014C14-D32D-41A0-961C-2DBA00973C64}" type="presOf" srcId="{49DF90B2-E604-48F0-A8F8-256F00D6EB2C}" destId="{16D7ACC8-3276-405E-9CAD-E0382F071596}" srcOrd="0" destOrd="0" presId="urn:microsoft.com/office/officeart/2018/2/layout/IconVerticalSolidList"/>
    <dgm:cxn modelId="{2621B129-E6CD-4DA6-9C96-19991502C389}" type="presOf" srcId="{95C12482-3158-459C-B8A0-FDBDDE4D7C39}" destId="{B1C8D1FB-ED19-4213-9E3C-C51C9E2D8DC1}" srcOrd="0" destOrd="0" presId="urn:microsoft.com/office/officeart/2018/2/layout/IconVerticalSolidList"/>
    <dgm:cxn modelId="{68682996-4782-4061-AA1E-5381BF8A6538}" type="presOf" srcId="{E3D4BBEC-660E-47A2-98B7-A7BE17BB7C21}" destId="{0009EDAB-EDD3-4488-A718-A9CFDDBFB7A2}" srcOrd="0" destOrd="0" presId="urn:microsoft.com/office/officeart/2018/2/layout/IconVerticalSolidList"/>
    <dgm:cxn modelId="{17A035A1-A088-41D8-9BD0-FEC6802308F4}" srcId="{2D5432AD-CCFF-4216-AAB9-708BEE5121BD}" destId="{95C12482-3158-459C-B8A0-FDBDDE4D7C39}" srcOrd="1" destOrd="0" parTransId="{B9E52ABC-B191-4569-ADDA-20F64FA17AA8}" sibTransId="{6C6621FC-1735-47E2-B6CC-C3C9BC72BD8B}"/>
    <dgm:cxn modelId="{95CF1BAA-7E93-4BD9-B4FA-8C73AAAC918D}" srcId="{2D5432AD-CCFF-4216-AAB9-708BEE5121BD}" destId="{E3D4BBEC-660E-47A2-98B7-A7BE17BB7C21}" srcOrd="0" destOrd="0" parTransId="{B81A507A-8587-4356-9205-3E73B3619480}" sibTransId="{B07EF782-C27D-4289-A077-723413E10326}"/>
    <dgm:cxn modelId="{03E0D8B7-59F1-43A5-A1ED-25C8E8D3CB45}" type="presOf" srcId="{2D5432AD-CCFF-4216-AAB9-708BEE5121BD}" destId="{53D20048-BF50-49BA-9472-98E76EA4FE2D}" srcOrd="0" destOrd="0" presId="urn:microsoft.com/office/officeart/2018/2/layout/IconVerticalSolidList"/>
    <dgm:cxn modelId="{9BBB29C9-8785-4E92-9A0B-850FEA48B657}" srcId="{2D5432AD-CCFF-4216-AAB9-708BEE5121BD}" destId="{49DF90B2-E604-48F0-A8F8-256F00D6EB2C}" srcOrd="2" destOrd="0" parTransId="{5AD12792-0877-4116-9E6C-DF458F1B2A11}" sibTransId="{6A54AB07-EEB6-43DC-ADBC-8785563C3248}"/>
    <dgm:cxn modelId="{4B1B1686-398A-4830-8581-5A0BB74934C7}" type="presParOf" srcId="{53D20048-BF50-49BA-9472-98E76EA4FE2D}" destId="{9A08424E-2C9A-4B78-BB91-9E35A25C57EF}" srcOrd="0" destOrd="0" presId="urn:microsoft.com/office/officeart/2018/2/layout/IconVerticalSolidList"/>
    <dgm:cxn modelId="{FCFB5235-69C9-4F96-B9CE-7D2B0F3AE968}" type="presParOf" srcId="{9A08424E-2C9A-4B78-BB91-9E35A25C57EF}" destId="{EAAD0DD3-408A-4110-8663-0F7096CF33C8}" srcOrd="0" destOrd="0" presId="urn:microsoft.com/office/officeart/2018/2/layout/IconVerticalSolidList"/>
    <dgm:cxn modelId="{D5DCDC54-BE7F-413A-9048-22E6E9E99210}" type="presParOf" srcId="{9A08424E-2C9A-4B78-BB91-9E35A25C57EF}" destId="{570AFD24-BBDA-48D8-A712-E779A086BBE6}" srcOrd="1" destOrd="0" presId="urn:microsoft.com/office/officeart/2018/2/layout/IconVerticalSolidList"/>
    <dgm:cxn modelId="{7E4C63DD-326F-485C-B479-E6ED6770A028}" type="presParOf" srcId="{9A08424E-2C9A-4B78-BB91-9E35A25C57EF}" destId="{7317157A-9429-43D9-8610-6DF1755CB823}" srcOrd="2" destOrd="0" presId="urn:microsoft.com/office/officeart/2018/2/layout/IconVerticalSolidList"/>
    <dgm:cxn modelId="{07EC4475-993C-46BC-8B14-7BC2843C6199}" type="presParOf" srcId="{9A08424E-2C9A-4B78-BB91-9E35A25C57EF}" destId="{0009EDAB-EDD3-4488-A718-A9CFDDBFB7A2}" srcOrd="3" destOrd="0" presId="urn:microsoft.com/office/officeart/2018/2/layout/IconVerticalSolidList"/>
    <dgm:cxn modelId="{FF06CC9B-228E-4669-B54F-0E08BF2EE506}" type="presParOf" srcId="{53D20048-BF50-49BA-9472-98E76EA4FE2D}" destId="{DA3FD59A-1875-4A2D-AB7C-4FD493CBC1E0}" srcOrd="1" destOrd="0" presId="urn:microsoft.com/office/officeart/2018/2/layout/IconVerticalSolidList"/>
    <dgm:cxn modelId="{A4C3A564-F2A3-47EB-B150-7488587B1097}" type="presParOf" srcId="{53D20048-BF50-49BA-9472-98E76EA4FE2D}" destId="{00A1C259-32FE-49D8-88FF-AFF94F7F609B}" srcOrd="2" destOrd="0" presId="urn:microsoft.com/office/officeart/2018/2/layout/IconVerticalSolidList"/>
    <dgm:cxn modelId="{7DE60B33-2CC9-49CF-BF58-2C36AB6CC1C1}" type="presParOf" srcId="{00A1C259-32FE-49D8-88FF-AFF94F7F609B}" destId="{FA0EDCFF-2DDE-453B-9FA7-29C9F689BFF3}" srcOrd="0" destOrd="0" presId="urn:microsoft.com/office/officeart/2018/2/layout/IconVerticalSolidList"/>
    <dgm:cxn modelId="{34FECDA7-4D2B-4A5E-8D1B-24EEF4FF8AAC}" type="presParOf" srcId="{00A1C259-32FE-49D8-88FF-AFF94F7F609B}" destId="{33DBD8BF-8207-462A-8226-0928479713EC}" srcOrd="1" destOrd="0" presId="urn:microsoft.com/office/officeart/2018/2/layout/IconVerticalSolidList"/>
    <dgm:cxn modelId="{55358FFA-DF68-490A-B7D0-D6756209A0B1}" type="presParOf" srcId="{00A1C259-32FE-49D8-88FF-AFF94F7F609B}" destId="{36B2FFFA-0BC5-4073-802B-525994783C6E}" srcOrd="2" destOrd="0" presId="urn:microsoft.com/office/officeart/2018/2/layout/IconVerticalSolidList"/>
    <dgm:cxn modelId="{46265FAD-FBFB-4A31-9906-1ED0745D8F3E}" type="presParOf" srcId="{00A1C259-32FE-49D8-88FF-AFF94F7F609B}" destId="{B1C8D1FB-ED19-4213-9E3C-C51C9E2D8DC1}" srcOrd="3" destOrd="0" presId="urn:microsoft.com/office/officeart/2018/2/layout/IconVerticalSolidList"/>
    <dgm:cxn modelId="{EF81F91F-875D-4513-B1DD-5F2B326B3B08}" type="presParOf" srcId="{53D20048-BF50-49BA-9472-98E76EA4FE2D}" destId="{1EFD0501-4C2B-4C94-A5A3-4F55E93B45B5}" srcOrd="3" destOrd="0" presId="urn:microsoft.com/office/officeart/2018/2/layout/IconVerticalSolidList"/>
    <dgm:cxn modelId="{F312EC87-D3FD-4BA5-B10F-99B85F692D25}" type="presParOf" srcId="{53D20048-BF50-49BA-9472-98E76EA4FE2D}" destId="{33B2CAC4-8078-4CF6-91D7-4B263D87A811}" srcOrd="4" destOrd="0" presId="urn:microsoft.com/office/officeart/2018/2/layout/IconVerticalSolidList"/>
    <dgm:cxn modelId="{7AE6E4B9-4F9D-4471-9EC1-3D7972B72A88}" type="presParOf" srcId="{33B2CAC4-8078-4CF6-91D7-4B263D87A811}" destId="{4CF57F97-DFB5-41C5-8006-FE50BB69DE55}" srcOrd="0" destOrd="0" presId="urn:microsoft.com/office/officeart/2018/2/layout/IconVerticalSolidList"/>
    <dgm:cxn modelId="{78853AE2-43F3-4307-B118-FBB7837E321C}" type="presParOf" srcId="{33B2CAC4-8078-4CF6-91D7-4B263D87A811}" destId="{A9EF9970-6C65-4AE5-88DF-17582AF3ED26}" srcOrd="1" destOrd="0" presId="urn:microsoft.com/office/officeart/2018/2/layout/IconVerticalSolidList"/>
    <dgm:cxn modelId="{A98C8CAB-8E47-4A4F-ACF0-E0BC55EC1470}" type="presParOf" srcId="{33B2CAC4-8078-4CF6-91D7-4B263D87A811}" destId="{D8E03247-6E60-41FF-A23A-99004FC2DE43}" srcOrd="2" destOrd="0" presId="urn:microsoft.com/office/officeart/2018/2/layout/IconVerticalSolidList"/>
    <dgm:cxn modelId="{E2BD597F-FC44-4546-B0E6-DFFE8CDEE742}" type="presParOf" srcId="{33B2CAC4-8078-4CF6-91D7-4B263D87A811}" destId="{16D7ACC8-3276-405E-9CAD-E0382F071596}"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5432AD-CCFF-4216-AAB9-708BEE5121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910732A-B0F6-415B-B1DB-4751E1F73135}">
      <dgm:prSet phldr="0"/>
      <dgm:spPr/>
      <dgm:t>
        <a:bodyPr/>
        <a:lstStyle/>
        <a:p>
          <a:pPr rtl="0"/>
          <a:r>
            <a:rPr lang="en-US" dirty="0">
              <a:latin typeface="Century Gothic"/>
            </a:rPr>
            <a:t>We have used 4 different models i.e. Multiple Linear Regression, Random Forest, Decision Tree, Gradient Boosting Regression.</a:t>
          </a:r>
          <a:endParaRPr lang="en-US" dirty="0"/>
        </a:p>
      </dgm:t>
    </dgm:pt>
    <dgm:pt modelId="{11FF8AAD-B3E0-4F3D-A114-179D5A7974C6}" type="parTrans" cxnId="{3E579739-6F3B-4F31-AB14-56A3CCEC4E5D}">
      <dgm:prSet/>
      <dgm:spPr/>
    </dgm:pt>
    <dgm:pt modelId="{E7A707FB-E24D-4786-BBDF-B4546D6FAEF8}" type="sibTrans" cxnId="{3E579739-6F3B-4F31-AB14-56A3CCEC4E5D}">
      <dgm:prSet/>
      <dgm:spPr/>
      <dgm:t>
        <a:bodyPr/>
        <a:lstStyle/>
        <a:p>
          <a:endParaRPr lang="en-US"/>
        </a:p>
      </dgm:t>
    </dgm:pt>
    <dgm:pt modelId="{F5C4CC4B-B672-4411-9F7C-A215F1A1A4D3}">
      <dgm:prSet phldr="0"/>
      <dgm:spPr/>
      <dgm:t>
        <a:bodyPr/>
        <a:lstStyle/>
        <a:p>
          <a:pPr rtl="0"/>
          <a:r>
            <a:rPr lang="en-US" dirty="0">
              <a:latin typeface="Century Gothic"/>
            </a:rPr>
            <a:t>Each Model has been applied with the data I.e. ready and after fitting the model  to train the data then we will use that trained model to predict fare_amount in testing dataset.</a:t>
          </a:r>
        </a:p>
      </dgm:t>
    </dgm:pt>
    <dgm:pt modelId="{D664A9B8-DCA1-4782-9F49-6CAE50735FB3}" type="parTrans" cxnId="{054CE4D3-3654-4869-81E8-A95476C7429E}">
      <dgm:prSet/>
      <dgm:spPr/>
    </dgm:pt>
    <dgm:pt modelId="{39694D7D-F30F-4687-99B8-F963F0D1D398}" type="sibTrans" cxnId="{054CE4D3-3654-4869-81E8-A95476C7429E}">
      <dgm:prSet/>
      <dgm:spPr/>
    </dgm:pt>
    <dgm:pt modelId="{022053C1-FF89-48BD-AF90-C39D3376E3B3}">
      <dgm:prSet phldr="0"/>
      <dgm:spPr/>
      <dgm:t>
        <a:bodyPr/>
        <a:lstStyle/>
        <a:p>
          <a:pPr rtl="0"/>
          <a:r>
            <a:rPr lang="en-US" dirty="0">
              <a:latin typeface="Century Gothic"/>
            </a:rPr>
            <a:t>After predicting the model , Model has been </a:t>
          </a:r>
          <a:r>
            <a:rPr lang="en-US" dirty="0" err="1">
              <a:latin typeface="Century Gothic"/>
            </a:rPr>
            <a:t>evalulated</a:t>
          </a:r>
          <a:r>
            <a:rPr lang="en-US" dirty="0">
              <a:latin typeface="Century Gothic"/>
            </a:rPr>
            <a:t> with the help of Evaluation Metrics like traing and testing RSquare, MSE to identify the Accuracy and error rate in the model.</a:t>
          </a:r>
          <a:endParaRPr lang="en-US" dirty="0"/>
        </a:p>
      </dgm:t>
    </dgm:pt>
    <dgm:pt modelId="{9B1ACD10-A029-4649-A259-91480360CA4E}" type="parTrans" cxnId="{40976F90-744B-437E-A46C-DC4D9DAEC564}">
      <dgm:prSet/>
      <dgm:spPr/>
    </dgm:pt>
    <dgm:pt modelId="{FB2A3C5A-961C-4A96-AA63-FEB989E17A8A}" type="sibTrans" cxnId="{40976F90-744B-437E-A46C-DC4D9DAEC564}">
      <dgm:prSet/>
      <dgm:spPr/>
    </dgm:pt>
    <dgm:pt modelId="{BDF5AED7-480D-471A-A60D-C4A45508C03F}" type="pres">
      <dgm:prSet presAssocID="{2D5432AD-CCFF-4216-AAB9-708BEE5121BD}" presName="linear" presStyleCnt="0">
        <dgm:presLayoutVars>
          <dgm:animLvl val="lvl"/>
          <dgm:resizeHandles val="exact"/>
        </dgm:presLayoutVars>
      </dgm:prSet>
      <dgm:spPr/>
    </dgm:pt>
    <dgm:pt modelId="{47031B3E-4A8D-42E0-8B6E-20235DC6E8E6}" type="pres">
      <dgm:prSet presAssocID="{3910732A-B0F6-415B-B1DB-4751E1F73135}" presName="parentText" presStyleLbl="node1" presStyleIdx="0" presStyleCnt="3">
        <dgm:presLayoutVars>
          <dgm:chMax val="0"/>
          <dgm:bulletEnabled val="1"/>
        </dgm:presLayoutVars>
      </dgm:prSet>
      <dgm:spPr/>
    </dgm:pt>
    <dgm:pt modelId="{52B1E521-4539-491E-BB78-E369FFD72B84}" type="pres">
      <dgm:prSet presAssocID="{E7A707FB-E24D-4786-BBDF-B4546D6FAEF8}" presName="spacer" presStyleCnt="0"/>
      <dgm:spPr/>
    </dgm:pt>
    <dgm:pt modelId="{331C1EF2-0541-4969-9173-2619FAEAA820}" type="pres">
      <dgm:prSet presAssocID="{F5C4CC4B-B672-4411-9F7C-A215F1A1A4D3}" presName="parentText" presStyleLbl="node1" presStyleIdx="1" presStyleCnt="3">
        <dgm:presLayoutVars>
          <dgm:chMax val="0"/>
          <dgm:bulletEnabled val="1"/>
        </dgm:presLayoutVars>
      </dgm:prSet>
      <dgm:spPr/>
    </dgm:pt>
    <dgm:pt modelId="{8AC29FA1-97D6-4DC4-A399-ED2319759A42}" type="pres">
      <dgm:prSet presAssocID="{39694D7D-F30F-4687-99B8-F963F0D1D398}" presName="spacer" presStyleCnt="0"/>
      <dgm:spPr/>
    </dgm:pt>
    <dgm:pt modelId="{0DCAD572-AF22-40F4-B7F6-F63684C30D11}" type="pres">
      <dgm:prSet presAssocID="{022053C1-FF89-48BD-AF90-C39D3376E3B3}" presName="parentText" presStyleLbl="node1" presStyleIdx="2" presStyleCnt="3">
        <dgm:presLayoutVars>
          <dgm:chMax val="0"/>
          <dgm:bulletEnabled val="1"/>
        </dgm:presLayoutVars>
      </dgm:prSet>
      <dgm:spPr/>
    </dgm:pt>
  </dgm:ptLst>
  <dgm:cxnLst>
    <dgm:cxn modelId="{0DB2710D-88E0-4BB2-A42B-25E676847C2C}" type="presOf" srcId="{F5C4CC4B-B672-4411-9F7C-A215F1A1A4D3}" destId="{331C1EF2-0541-4969-9173-2619FAEAA820}" srcOrd="0" destOrd="0" presId="urn:microsoft.com/office/officeart/2005/8/layout/vList2"/>
    <dgm:cxn modelId="{3E579739-6F3B-4F31-AB14-56A3CCEC4E5D}" srcId="{2D5432AD-CCFF-4216-AAB9-708BEE5121BD}" destId="{3910732A-B0F6-415B-B1DB-4751E1F73135}" srcOrd="0" destOrd="0" parTransId="{11FF8AAD-B3E0-4F3D-A114-179D5A7974C6}" sibTransId="{E7A707FB-E24D-4786-BBDF-B4546D6FAEF8}"/>
    <dgm:cxn modelId="{0C58084D-C684-45B0-AE0D-023E0BC7D821}" type="presOf" srcId="{3910732A-B0F6-415B-B1DB-4751E1F73135}" destId="{47031B3E-4A8D-42E0-8B6E-20235DC6E8E6}" srcOrd="0" destOrd="0" presId="urn:microsoft.com/office/officeart/2005/8/layout/vList2"/>
    <dgm:cxn modelId="{B9569154-05AC-4A31-9961-34D5A4BD08D0}" type="presOf" srcId="{2D5432AD-CCFF-4216-AAB9-708BEE5121BD}" destId="{BDF5AED7-480D-471A-A60D-C4A45508C03F}" srcOrd="0" destOrd="0" presId="urn:microsoft.com/office/officeart/2005/8/layout/vList2"/>
    <dgm:cxn modelId="{40976F90-744B-437E-A46C-DC4D9DAEC564}" srcId="{2D5432AD-CCFF-4216-AAB9-708BEE5121BD}" destId="{022053C1-FF89-48BD-AF90-C39D3376E3B3}" srcOrd="2" destOrd="0" parTransId="{9B1ACD10-A029-4649-A259-91480360CA4E}" sibTransId="{FB2A3C5A-961C-4A96-AA63-FEB989E17A8A}"/>
    <dgm:cxn modelId="{0B1BAD98-DF67-42E4-A87F-B4D4DFC78B63}" type="presOf" srcId="{022053C1-FF89-48BD-AF90-C39D3376E3B3}" destId="{0DCAD572-AF22-40F4-B7F6-F63684C30D11}" srcOrd="0" destOrd="0" presId="urn:microsoft.com/office/officeart/2005/8/layout/vList2"/>
    <dgm:cxn modelId="{054CE4D3-3654-4869-81E8-A95476C7429E}" srcId="{2D5432AD-CCFF-4216-AAB9-708BEE5121BD}" destId="{F5C4CC4B-B672-4411-9F7C-A215F1A1A4D3}" srcOrd="1" destOrd="0" parTransId="{D664A9B8-DCA1-4782-9F49-6CAE50735FB3}" sibTransId="{39694D7D-F30F-4687-99B8-F963F0D1D398}"/>
    <dgm:cxn modelId="{6805848D-1455-4713-BF5A-275CF9647DE8}" type="presParOf" srcId="{BDF5AED7-480D-471A-A60D-C4A45508C03F}" destId="{47031B3E-4A8D-42E0-8B6E-20235DC6E8E6}" srcOrd="0" destOrd="0" presId="urn:microsoft.com/office/officeart/2005/8/layout/vList2"/>
    <dgm:cxn modelId="{129BA5C7-B08D-4EE7-8BE4-156D975D9F73}" type="presParOf" srcId="{BDF5AED7-480D-471A-A60D-C4A45508C03F}" destId="{52B1E521-4539-491E-BB78-E369FFD72B84}" srcOrd="1" destOrd="0" presId="urn:microsoft.com/office/officeart/2005/8/layout/vList2"/>
    <dgm:cxn modelId="{9E54C48F-9BE2-4165-922E-A14A7146AD49}" type="presParOf" srcId="{BDF5AED7-480D-471A-A60D-C4A45508C03F}" destId="{331C1EF2-0541-4969-9173-2619FAEAA820}" srcOrd="2" destOrd="0" presId="urn:microsoft.com/office/officeart/2005/8/layout/vList2"/>
    <dgm:cxn modelId="{42309A6C-568F-49DC-BEBF-3F0B979A121B}" type="presParOf" srcId="{BDF5AED7-480D-471A-A60D-C4A45508C03F}" destId="{8AC29FA1-97D6-4DC4-A399-ED2319759A42}" srcOrd="3" destOrd="0" presId="urn:microsoft.com/office/officeart/2005/8/layout/vList2"/>
    <dgm:cxn modelId="{86FB552E-9184-41F1-BB0F-CF00D845660A}" type="presParOf" srcId="{BDF5AED7-480D-471A-A60D-C4A45508C03F}" destId="{0DCAD572-AF22-40F4-B7F6-F63684C30D11}"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5432AD-CCFF-4216-AAB9-708BEE5121BD}" type="doc">
      <dgm:prSet loTypeId="urn:microsoft.com/office/officeart/2018/2/layout/IconCircleList" loCatId="icon" qsTypeId="urn:microsoft.com/office/officeart/2005/8/quickstyle/simple1" qsCatId="simple" csTypeId="urn:microsoft.com/office/officeart/2018/5/colors/Iconchunking_neutralbg_accent6_2" csCatId="accent6" phldr="1"/>
      <dgm:spPr/>
      <dgm:t>
        <a:bodyPr/>
        <a:lstStyle/>
        <a:p>
          <a:endParaRPr lang="en-US"/>
        </a:p>
      </dgm:t>
    </dgm:pt>
    <dgm:pt modelId="{022053C1-FF89-48BD-AF90-C39D3376E3B3}">
      <dgm:prSet phldr="0"/>
      <dgm:spPr/>
      <dgm:t>
        <a:bodyPr/>
        <a:lstStyle/>
        <a:p>
          <a:pPr>
            <a:lnSpc>
              <a:spcPct val="100000"/>
            </a:lnSpc>
          </a:pPr>
          <a:r>
            <a:rPr lang="en-US" dirty="0">
              <a:latin typeface="Century Gothic"/>
            </a:rPr>
            <a:t>Azure Machine Learning Studio</a:t>
          </a:r>
          <a:endParaRPr lang="en-US" dirty="0"/>
        </a:p>
      </dgm:t>
    </dgm:pt>
    <dgm:pt modelId="{9B1ACD10-A029-4649-A259-91480360CA4E}" type="parTrans" cxnId="{40976F90-744B-437E-A46C-DC4D9DAEC564}">
      <dgm:prSet/>
      <dgm:spPr/>
    </dgm:pt>
    <dgm:pt modelId="{FB2A3C5A-961C-4A96-AA63-FEB989E17A8A}" type="sibTrans" cxnId="{40976F90-744B-437E-A46C-DC4D9DAEC564}">
      <dgm:prSet/>
      <dgm:spPr/>
      <dgm:t>
        <a:bodyPr/>
        <a:lstStyle/>
        <a:p>
          <a:pPr>
            <a:lnSpc>
              <a:spcPct val="100000"/>
            </a:lnSpc>
          </a:pPr>
          <a:endParaRPr lang="en-US"/>
        </a:p>
      </dgm:t>
    </dgm:pt>
    <dgm:pt modelId="{F92C3379-D8AF-44DB-9D10-866B10D4E386}">
      <dgm:prSet phldr="0"/>
      <dgm:spPr/>
      <dgm:t>
        <a:bodyPr/>
        <a:lstStyle/>
        <a:p>
          <a:pPr>
            <a:lnSpc>
              <a:spcPct val="100000"/>
            </a:lnSpc>
          </a:pPr>
          <a:r>
            <a:rPr lang="en-US" dirty="0">
              <a:latin typeface="Century Gothic"/>
            </a:rPr>
            <a:t>IBM Watson Studio</a:t>
          </a:r>
        </a:p>
      </dgm:t>
    </dgm:pt>
    <dgm:pt modelId="{44CE66CE-602A-40F0-883A-B79C7972AB04}" type="parTrans" cxnId="{EEEB6510-841C-40B6-9878-854D6B6D612B}">
      <dgm:prSet/>
      <dgm:spPr/>
    </dgm:pt>
    <dgm:pt modelId="{0D635012-9B35-4F76-B647-D8062CFE4F51}" type="sibTrans" cxnId="{EEEB6510-841C-40B6-9878-854D6B6D612B}">
      <dgm:prSet/>
      <dgm:spPr/>
    </dgm:pt>
    <dgm:pt modelId="{BD728076-2935-42D4-8EB1-D6A27673BCA0}" type="pres">
      <dgm:prSet presAssocID="{2D5432AD-CCFF-4216-AAB9-708BEE5121BD}" presName="root" presStyleCnt="0">
        <dgm:presLayoutVars>
          <dgm:dir/>
          <dgm:resizeHandles val="exact"/>
        </dgm:presLayoutVars>
      </dgm:prSet>
      <dgm:spPr/>
    </dgm:pt>
    <dgm:pt modelId="{3624BC99-3E73-4ABF-9020-50A5EC7326C0}" type="pres">
      <dgm:prSet presAssocID="{2D5432AD-CCFF-4216-AAB9-708BEE5121BD}" presName="container" presStyleCnt="0">
        <dgm:presLayoutVars>
          <dgm:dir/>
          <dgm:resizeHandles val="exact"/>
        </dgm:presLayoutVars>
      </dgm:prSet>
      <dgm:spPr/>
    </dgm:pt>
    <dgm:pt modelId="{C34A26B9-58BB-46AC-B62F-455BC68FCDCF}" type="pres">
      <dgm:prSet presAssocID="{022053C1-FF89-48BD-AF90-C39D3376E3B3}" presName="compNode" presStyleCnt="0"/>
      <dgm:spPr/>
    </dgm:pt>
    <dgm:pt modelId="{21022DB8-931A-4775-8DDC-6D45945FDD5F}" type="pres">
      <dgm:prSet presAssocID="{022053C1-FF89-48BD-AF90-C39D3376E3B3}" presName="iconBgRect" presStyleLbl="bgShp" presStyleIdx="0" presStyleCnt="2"/>
      <dgm:spPr/>
    </dgm:pt>
    <dgm:pt modelId="{E1F3D5AB-C786-4FB1-A547-4355E5DDE8B8}" type="pres">
      <dgm:prSet presAssocID="{022053C1-FF89-48BD-AF90-C39D3376E3B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7C02D952-CC6E-4C86-973F-454685C72086}" type="pres">
      <dgm:prSet presAssocID="{022053C1-FF89-48BD-AF90-C39D3376E3B3}" presName="spaceRect" presStyleCnt="0"/>
      <dgm:spPr/>
    </dgm:pt>
    <dgm:pt modelId="{D835EE24-1984-4283-8C15-D144175D9356}" type="pres">
      <dgm:prSet presAssocID="{022053C1-FF89-48BD-AF90-C39D3376E3B3}" presName="textRect" presStyleLbl="revTx" presStyleIdx="0" presStyleCnt="2">
        <dgm:presLayoutVars>
          <dgm:chMax val="1"/>
          <dgm:chPref val="1"/>
        </dgm:presLayoutVars>
      </dgm:prSet>
      <dgm:spPr/>
    </dgm:pt>
    <dgm:pt modelId="{DA1861AE-4C67-4867-8ECA-A55839AA5B8E}" type="pres">
      <dgm:prSet presAssocID="{FB2A3C5A-961C-4A96-AA63-FEB989E17A8A}" presName="sibTrans" presStyleLbl="sibTrans2D1" presStyleIdx="0" presStyleCnt="0"/>
      <dgm:spPr/>
    </dgm:pt>
    <dgm:pt modelId="{1ABBF062-0443-47FD-8969-72393674AD48}" type="pres">
      <dgm:prSet presAssocID="{F92C3379-D8AF-44DB-9D10-866B10D4E386}" presName="compNode" presStyleCnt="0"/>
      <dgm:spPr/>
    </dgm:pt>
    <dgm:pt modelId="{C29280ED-E150-4F10-A1CA-6922826D6116}" type="pres">
      <dgm:prSet presAssocID="{F92C3379-D8AF-44DB-9D10-866B10D4E386}" presName="iconBgRect" presStyleLbl="bgShp" presStyleIdx="1" presStyleCnt="2"/>
      <dgm:spPr/>
    </dgm:pt>
    <dgm:pt modelId="{E4E327AF-31EA-41E5-9931-BEC2B57C73EE}" type="pres">
      <dgm:prSet presAssocID="{F92C3379-D8AF-44DB-9D10-866B10D4E3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60AE286-6DB6-4F57-A7DA-716810632BAC}" type="pres">
      <dgm:prSet presAssocID="{F92C3379-D8AF-44DB-9D10-866B10D4E386}" presName="spaceRect" presStyleCnt="0"/>
      <dgm:spPr/>
    </dgm:pt>
    <dgm:pt modelId="{56FDE8C7-3229-4CF7-9FF1-95CA3F8CF854}" type="pres">
      <dgm:prSet presAssocID="{F92C3379-D8AF-44DB-9D10-866B10D4E386}" presName="textRect" presStyleLbl="revTx" presStyleIdx="1" presStyleCnt="2">
        <dgm:presLayoutVars>
          <dgm:chMax val="1"/>
          <dgm:chPref val="1"/>
        </dgm:presLayoutVars>
      </dgm:prSet>
      <dgm:spPr/>
    </dgm:pt>
  </dgm:ptLst>
  <dgm:cxnLst>
    <dgm:cxn modelId="{EEEB6510-841C-40B6-9878-854D6B6D612B}" srcId="{2D5432AD-CCFF-4216-AAB9-708BEE5121BD}" destId="{F92C3379-D8AF-44DB-9D10-866B10D4E386}" srcOrd="1" destOrd="0" parTransId="{44CE66CE-602A-40F0-883A-B79C7972AB04}" sibTransId="{0D635012-9B35-4F76-B647-D8062CFE4F51}"/>
    <dgm:cxn modelId="{BB58FA41-C474-45AA-A101-375FA379DCCD}" type="presOf" srcId="{2D5432AD-CCFF-4216-AAB9-708BEE5121BD}" destId="{BD728076-2935-42D4-8EB1-D6A27673BCA0}" srcOrd="0" destOrd="0" presId="urn:microsoft.com/office/officeart/2018/2/layout/IconCircleList"/>
    <dgm:cxn modelId="{7DBDB679-865B-450F-B862-38B29AFBCF74}" type="presOf" srcId="{F92C3379-D8AF-44DB-9D10-866B10D4E386}" destId="{56FDE8C7-3229-4CF7-9FF1-95CA3F8CF854}" srcOrd="0" destOrd="0" presId="urn:microsoft.com/office/officeart/2018/2/layout/IconCircleList"/>
    <dgm:cxn modelId="{40976F90-744B-437E-A46C-DC4D9DAEC564}" srcId="{2D5432AD-CCFF-4216-AAB9-708BEE5121BD}" destId="{022053C1-FF89-48BD-AF90-C39D3376E3B3}" srcOrd="0" destOrd="0" parTransId="{9B1ACD10-A029-4649-A259-91480360CA4E}" sibTransId="{FB2A3C5A-961C-4A96-AA63-FEB989E17A8A}"/>
    <dgm:cxn modelId="{E8A591C8-D8E6-4270-AE5A-3FD8576CB1F1}" type="presOf" srcId="{FB2A3C5A-961C-4A96-AA63-FEB989E17A8A}" destId="{DA1861AE-4C67-4867-8ECA-A55839AA5B8E}" srcOrd="0" destOrd="0" presId="urn:microsoft.com/office/officeart/2018/2/layout/IconCircleList"/>
    <dgm:cxn modelId="{F3089EEE-0B33-4F62-B269-C50AB5B80E39}" type="presOf" srcId="{022053C1-FF89-48BD-AF90-C39D3376E3B3}" destId="{D835EE24-1984-4283-8C15-D144175D9356}" srcOrd="0" destOrd="0" presId="urn:microsoft.com/office/officeart/2018/2/layout/IconCircleList"/>
    <dgm:cxn modelId="{9D8AEAD3-961C-467E-96BE-9D19FAF0C48A}" type="presParOf" srcId="{BD728076-2935-42D4-8EB1-D6A27673BCA0}" destId="{3624BC99-3E73-4ABF-9020-50A5EC7326C0}" srcOrd="0" destOrd="0" presId="urn:microsoft.com/office/officeart/2018/2/layout/IconCircleList"/>
    <dgm:cxn modelId="{44AC0C30-C517-4FDF-89B8-8E81A4A253B9}" type="presParOf" srcId="{3624BC99-3E73-4ABF-9020-50A5EC7326C0}" destId="{C34A26B9-58BB-46AC-B62F-455BC68FCDCF}" srcOrd="0" destOrd="0" presId="urn:microsoft.com/office/officeart/2018/2/layout/IconCircleList"/>
    <dgm:cxn modelId="{A92EEB65-4FFC-42BA-9A74-4C424FA157CE}" type="presParOf" srcId="{C34A26B9-58BB-46AC-B62F-455BC68FCDCF}" destId="{21022DB8-931A-4775-8DDC-6D45945FDD5F}" srcOrd="0" destOrd="0" presId="urn:microsoft.com/office/officeart/2018/2/layout/IconCircleList"/>
    <dgm:cxn modelId="{CCB6C2D4-7BDB-4334-A885-ED1063EEB991}" type="presParOf" srcId="{C34A26B9-58BB-46AC-B62F-455BC68FCDCF}" destId="{E1F3D5AB-C786-4FB1-A547-4355E5DDE8B8}" srcOrd="1" destOrd="0" presId="urn:microsoft.com/office/officeart/2018/2/layout/IconCircleList"/>
    <dgm:cxn modelId="{E78EB3A1-BDD5-45D1-BBA6-BAF793742D4B}" type="presParOf" srcId="{C34A26B9-58BB-46AC-B62F-455BC68FCDCF}" destId="{7C02D952-CC6E-4C86-973F-454685C72086}" srcOrd="2" destOrd="0" presId="urn:microsoft.com/office/officeart/2018/2/layout/IconCircleList"/>
    <dgm:cxn modelId="{D8A02F8C-A1DC-40EA-9E96-29259C9B3D5E}" type="presParOf" srcId="{C34A26B9-58BB-46AC-B62F-455BC68FCDCF}" destId="{D835EE24-1984-4283-8C15-D144175D9356}" srcOrd="3" destOrd="0" presId="urn:microsoft.com/office/officeart/2018/2/layout/IconCircleList"/>
    <dgm:cxn modelId="{99B1955B-3E01-47A2-9A23-C80D5B57A11D}" type="presParOf" srcId="{3624BC99-3E73-4ABF-9020-50A5EC7326C0}" destId="{DA1861AE-4C67-4867-8ECA-A55839AA5B8E}" srcOrd="1" destOrd="0" presId="urn:microsoft.com/office/officeart/2018/2/layout/IconCircleList"/>
    <dgm:cxn modelId="{45EADC77-89C8-448E-95E6-0B107A9F8FB1}" type="presParOf" srcId="{3624BC99-3E73-4ABF-9020-50A5EC7326C0}" destId="{1ABBF062-0443-47FD-8969-72393674AD48}" srcOrd="2" destOrd="0" presId="urn:microsoft.com/office/officeart/2018/2/layout/IconCircleList"/>
    <dgm:cxn modelId="{C53192A0-E4E5-41FA-AAF7-66B3FD04FC36}" type="presParOf" srcId="{1ABBF062-0443-47FD-8969-72393674AD48}" destId="{C29280ED-E150-4F10-A1CA-6922826D6116}" srcOrd="0" destOrd="0" presId="urn:microsoft.com/office/officeart/2018/2/layout/IconCircleList"/>
    <dgm:cxn modelId="{8AEB3DC3-C54C-45CB-B8D4-9B476F88509C}" type="presParOf" srcId="{1ABBF062-0443-47FD-8969-72393674AD48}" destId="{E4E327AF-31EA-41E5-9931-BEC2B57C73EE}" srcOrd="1" destOrd="0" presId="urn:microsoft.com/office/officeart/2018/2/layout/IconCircleList"/>
    <dgm:cxn modelId="{BC915C3C-5DA1-4B22-9D0E-D69E637D0B0C}" type="presParOf" srcId="{1ABBF062-0443-47FD-8969-72393674AD48}" destId="{660AE286-6DB6-4F57-A7DA-716810632BAC}" srcOrd="2" destOrd="0" presId="urn:microsoft.com/office/officeart/2018/2/layout/IconCircleList"/>
    <dgm:cxn modelId="{7D934253-13E7-4E5F-9C6E-6D4521C01629}" type="presParOf" srcId="{1ABBF062-0443-47FD-8969-72393674AD48}" destId="{56FDE8C7-3229-4CF7-9FF1-95CA3F8CF854}"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5432AD-CCFF-4216-AAB9-708BEE5121B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6DDE39B4-E333-479F-A071-24BC6D7B7B6E}">
      <dgm:prSet phldr="0"/>
      <dgm:spPr/>
      <dgm:t>
        <a:bodyPr/>
        <a:lstStyle/>
        <a:p>
          <a:pPr rtl="0"/>
          <a:r>
            <a:rPr lang="en-US" dirty="0"/>
            <a:t>High-Level Overview:</a:t>
          </a:r>
          <a:r>
            <a:rPr lang="en-US" dirty="0">
              <a:latin typeface="Century Gothic"/>
            </a:rPr>
            <a:t> </a:t>
          </a:r>
        </a:p>
      </dgm:t>
    </dgm:pt>
    <dgm:pt modelId="{33A07CC0-5516-4E51-A99A-15521105DE11}" type="parTrans" cxnId="{CAB976D3-14A1-4DA0-B905-4B52EE83B1DA}">
      <dgm:prSet/>
      <dgm:spPr/>
      <dgm:t>
        <a:bodyPr/>
        <a:lstStyle/>
        <a:p>
          <a:endParaRPr lang="en-US"/>
        </a:p>
      </dgm:t>
    </dgm:pt>
    <dgm:pt modelId="{681AF6B3-35C8-4A07-B554-A22F9C518D3E}" type="sibTrans" cxnId="{CAB976D3-14A1-4DA0-B905-4B52EE83B1DA}">
      <dgm:prSet/>
      <dgm:spPr/>
      <dgm:t>
        <a:bodyPr/>
        <a:lstStyle/>
        <a:p>
          <a:endParaRPr lang="en-US"/>
        </a:p>
      </dgm:t>
    </dgm:pt>
    <dgm:pt modelId="{BF520A3C-6D85-42D5-A60F-403C5E91ED7D}">
      <dgm:prSet phldr="0"/>
      <dgm:spPr/>
      <dgm:t>
        <a:bodyPr/>
        <a:lstStyle/>
        <a:p>
          <a:r>
            <a:rPr lang="en-US" dirty="0"/>
            <a:t>Key Features:</a:t>
          </a:r>
        </a:p>
      </dgm:t>
    </dgm:pt>
    <dgm:pt modelId="{0B0DEB18-4D58-4A85-8662-1CD0EDE9FEB7}" type="parTrans" cxnId="{E3D56180-6D93-4100-9858-6C12D3EFF940}">
      <dgm:prSet/>
      <dgm:spPr/>
      <dgm:t>
        <a:bodyPr/>
        <a:lstStyle/>
        <a:p>
          <a:endParaRPr lang="en-US"/>
        </a:p>
      </dgm:t>
    </dgm:pt>
    <dgm:pt modelId="{3F029099-68EE-4ECF-8B32-FBFAF7B6C73C}" type="sibTrans" cxnId="{E3D56180-6D93-4100-9858-6C12D3EFF940}">
      <dgm:prSet/>
      <dgm:spPr/>
      <dgm:t>
        <a:bodyPr/>
        <a:lstStyle/>
        <a:p>
          <a:endParaRPr lang="en-US"/>
        </a:p>
      </dgm:t>
    </dgm:pt>
    <dgm:pt modelId="{B026B5F1-5BF0-44AF-87B0-9D96829B2A1B}">
      <dgm:prSet phldr="0"/>
      <dgm:spPr/>
      <dgm:t>
        <a:bodyPr/>
        <a:lstStyle/>
        <a:p>
          <a:r>
            <a:rPr lang="en-US" dirty="0"/>
            <a:t>Drag-and-Drop Interface: Users can easily drag and drop modules to create a machine learning pipeline, including data preprocessing, feature engineering, and model training.</a:t>
          </a:r>
        </a:p>
      </dgm:t>
    </dgm:pt>
    <dgm:pt modelId="{30C9DB4D-23E1-4D18-973B-DE39AAEB7DC6}" type="parTrans" cxnId="{46DA194C-0455-4F61-81A7-B25F5E5C172F}">
      <dgm:prSet/>
      <dgm:spPr/>
      <dgm:t>
        <a:bodyPr/>
        <a:lstStyle/>
        <a:p>
          <a:endParaRPr lang="en-US"/>
        </a:p>
      </dgm:t>
    </dgm:pt>
    <dgm:pt modelId="{D235FEC9-2EBF-4719-BBE5-C0FF28749EDC}" type="sibTrans" cxnId="{46DA194C-0455-4F61-81A7-B25F5E5C172F}">
      <dgm:prSet/>
      <dgm:spPr/>
      <dgm:t>
        <a:bodyPr/>
        <a:lstStyle/>
        <a:p>
          <a:endParaRPr lang="en-US"/>
        </a:p>
      </dgm:t>
    </dgm:pt>
    <dgm:pt modelId="{7B2B295B-F131-4FE2-8AC6-B6F2C00C3DB7}">
      <dgm:prSet phldr="0"/>
      <dgm:spPr/>
      <dgm:t>
        <a:bodyPr/>
        <a:lstStyle/>
        <a:p>
          <a:r>
            <a:rPr lang="en-US" dirty="0"/>
            <a:t>Pre-Built Modules: It offers a wide range of pre-built modules for common machine learning tasks, such as regression and classification.</a:t>
          </a:r>
        </a:p>
      </dgm:t>
    </dgm:pt>
    <dgm:pt modelId="{51F5055D-DD10-4074-AC7A-9542C6E68F33}" type="parTrans" cxnId="{5AA2157E-9C38-42E6-82F6-587BDD5DF114}">
      <dgm:prSet/>
      <dgm:spPr/>
      <dgm:t>
        <a:bodyPr/>
        <a:lstStyle/>
        <a:p>
          <a:endParaRPr lang="en-US"/>
        </a:p>
      </dgm:t>
    </dgm:pt>
    <dgm:pt modelId="{437F782E-03CF-4D2A-A91C-8EA14A01F2D7}" type="sibTrans" cxnId="{5AA2157E-9C38-42E6-82F6-587BDD5DF114}">
      <dgm:prSet/>
      <dgm:spPr/>
      <dgm:t>
        <a:bodyPr/>
        <a:lstStyle/>
        <a:p>
          <a:endParaRPr lang="en-US"/>
        </a:p>
      </dgm:t>
    </dgm:pt>
    <dgm:pt modelId="{5C14B3CE-94BA-4D81-913F-D3E4BF7B9D30}">
      <dgm:prSet phldr="0"/>
      <dgm:spPr/>
      <dgm:t>
        <a:bodyPr/>
        <a:lstStyle/>
        <a:p>
          <a:r>
            <a:rPr lang="en-US" dirty="0"/>
            <a:t>Experimentation and Collaboration: Azure Machine Learning Studio allows users to track and compare experiments, facilitating collaboration among team members.</a:t>
          </a:r>
        </a:p>
      </dgm:t>
    </dgm:pt>
    <dgm:pt modelId="{D29C58A7-552F-4E7E-8E19-BEFEA6DA1B34}" type="parTrans" cxnId="{2A53A535-30DF-4BF7-B1BA-1CA64C5AEE52}">
      <dgm:prSet/>
      <dgm:spPr/>
      <dgm:t>
        <a:bodyPr/>
        <a:lstStyle/>
        <a:p>
          <a:endParaRPr lang="en-US"/>
        </a:p>
      </dgm:t>
    </dgm:pt>
    <dgm:pt modelId="{3D0E42D3-F562-4DD4-9C00-CC7BDC8BA3F9}" type="sibTrans" cxnId="{2A53A535-30DF-4BF7-B1BA-1CA64C5AEE52}">
      <dgm:prSet/>
      <dgm:spPr/>
      <dgm:t>
        <a:bodyPr/>
        <a:lstStyle/>
        <a:p>
          <a:endParaRPr lang="en-US"/>
        </a:p>
      </dgm:t>
    </dgm:pt>
    <dgm:pt modelId="{59C413A3-ED05-4823-98A6-4BE7ACB18D88}">
      <dgm:prSet phldr="0"/>
      <dgm:spPr/>
      <dgm:t>
        <a:bodyPr/>
        <a:lstStyle/>
        <a:p>
          <a:r>
            <a:rPr lang="en-US" dirty="0"/>
            <a:t>Automated Machine Learning: It provides an automated machine learning feature that helps users quickly identify the best model for their dataset.</a:t>
          </a:r>
        </a:p>
      </dgm:t>
    </dgm:pt>
    <dgm:pt modelId="{1C7CA5AB-0BA9-44DB-85FC-9C59E00A26DD}" type="parTrans" cxnId="{AB59FA5F-4F4F-4D2D-947F-D8137BD713B9}">
      <dgm:prSet/>
      <dgm:spPr/>
      <dgm:t>
        <a:bodyPr/>
        <a:lstStyle/>
        <a:p>
          <a:endParaRPr lang="en-US"/>
        </a:p>
      </dgm:t>
    </dgm:pt>
    <dgm:pt modelId="{86D4C684-DF03-4C3B-A1EB-C894AF2E3601}" type="sibTrans" cxnId="{AB59FA5F-4F4F-4D2D-947F-D8137BD713B9}">
      <dgm:prSet/>
      <dgm:spPr/>
      <dgm:t>
        <a:bodyPr/>
        <a:lstStyle/>
        <a:p>
          <a:endParaRPr lang="en-US"/>
        </a:p>
      </dgm:t>
    </dgm:pt>
    <dgm:pt modelId="{3B8FA068-7C69-443D-A634-21F7FE25CD0D}">
      <dgm:prSet phldr="0"/>
      <dgm:spPr/>
      <dgm:t>
        <a:bodyPr/>
        <a:lstStyle/>
        <a:p>
          <a:r>
            <a:rPr lang="en-US" dirty="0"/>
            <a:t>Model Deployment: Once the model is trained, it can be deployed as a web service with a few clicks, enabling real-time predictions.</a:t>
          </a:r>
        </a:p>
      </dgm:t>
    </dgm:pt>
    <dgm:pt modelId="{1DA65473-6E18-4C8E-89CC-FBF3DE6896CE}" type="parTrans" cxnId="{5543EDCA-817E-4BFB-BA32-32AFB372CA3D}">
      <dgm:prSet/>
      <dgm:spPr/>
      <dgm:t>
        <a:bodyPr/>
        <a:lstStyle/>
        <a:p>
          <a:endParaRPr lang="en-US"/>
        </a:p>
      </dgm:t>
    </dgm:pt>
    <dgm:pt modelId="{FF572707-6658-4673-A822-9DFC47FD533E}" type="sibTrans" cxnId="{5543EDCA-817E-4BFB-BA32-32AFB372CA3D}">
      <dgm:prSet/>
      <dgm:spPr/>
      <dgm:t>
        <a:bodyPr/>
        <a:lstStyle/>
        <a:p>
          <a:endParaRPr lang="en-US"/>
        </a:p>
      </dgm:t>
    </dgm:pt>
    <dgm:pt modelId="{5BD610E2-4542-4B74-92AA-266D421AAB22}">
      <dgm:prSet phldr="0"/>
      <dgm:spPr/>
      <dgm:t>
        <a:bodyPr/>
        <a:lstStyle/>
        <a:p>
          <a:r>
            <a:rPr lang="en-US" dirty="0"/>
            <a:t>Benefits:</a:t>
          </a:r>
        </a:p>
      </dgm:t>
    </dgm:pt>
    <dgm:pt modelId="{3A5070C7-EED6-4624-BD02-2F40665E3600}" type="parTrans" cxnId="{CDD494BE-C9CD-44FD-A394-3FC67C341239}">
      <dgm:prSet/>
      <dgm:spPr/>
      <dgm:t>
        <a:bodyPr/>
        <a:lstStyle/>
        <a:p>
          <a:endParaRPr lang="en-US"/>
        </a:p>
      </dgm:t>
    </dgm:pt>
    <dgm:pt modelId="{A5CC0946-EE6E-43F2-AEA7-35045B9C7961}" type="sibTrans" cxnId="{CDD494BE-C9CD-44FD-A394-3FC67C341239}">
      <dgm:prSet/>
      <dgm:spPr/>
      <dgm:t>
        <a:bodyPr/>
        <a:lstStyle/>
        <a:p>
          <a:endParaRPr lang="en-US"/>
        </a:p>
      </dgm:t>
    </dgm:pt>
    <dgm:pt modelId="{DF771A10-2D55-4BFE-9F36-E2E486CA36C3}">
      <dgm:prSet phldr="0"/>
      <dgm:spPr/>
      <dgm:t>
        <a:bodyPr/>
        <a:lstStyle/>
        <a:p>
          <a:r>
            <a:rPr lang="en-US" dirty="0"/>
            <a:t>User-friendly interface with a visual workflow designer.</a:t>
          </a:r>
        </a:p>
      </dgm:t>
    </dgm:pt>
    <dgm:pt modelId="{B971CDE8-D1B8-489F-BFCB-E49290C0552F}" type="parTrans" cxnId="{FB98BFA2-7203-48C2-93DD-8A867E488EBB}">
      <dgm:prSet/>
      <dgm:spPr/>
      <dgm:t>
        <a:bodyPr/>
        <a:lstStyle/>
        <a:p>
          <a:endParaRPr lang="en-US"/>
        </a:p>
      </dgm:t>
    </dgm:pt>
    <dgm:pt modelId="{560FCC8B-BBBA-4987-8239-BF8F3F15B834}" type="sibTrans" cxnId="{FB98BFA2-7203-48C2-93DD-8A867E488EBB}">
      <dgm:prSet/>
      <dgm:spPr/>
      <dgm:t>
        <a:bodyPr/>
        <a:lstStyle/>
        <a:p>
          <a:endParaRPr lang="en-US"/>
        </a:p>
      </dgm:t>
    </dgm:pt>
    <dgm:pt modelId="{D579BE77-E319-41ED-A334-E6C56A060C88}">
      <dgm:prSet phldr="0"/>
      <dgm:spPr/>
      <dgm:t>
        <a:bodyPr/>
        <a:lstStyle/>
        <a:p>
          <a:r>
            <a:rPr lang="en-US" dirty="0"/>
            <a:t>Integration with other Azure services like Azure Storage and Azure Functions.</a:t>
          </a:r>
        </a:p>
      </dgm:t>
    </dgm:pt>
    <dgm:pt modelId="{F7FB6B6B-F2B7-4C7B-9B57-3F8EA70B4A73}" type="parTrans" cxnId="{DECC1C08-307D-4BA9-B159-6CAD4375D167}">
      <dgm:prSet/>
      <dgm:spPr/>
      <dgm:t>
        <a:bodyPr/>
        <a:lstStyle/>
        <a:p>
          <a:endParaRPr lang="en-US"/>
        </a:p>
      </dgm:t>
    </dgm:pt>
    <dgm:pt modelId="{63793763-4684-4AA6-BE2B-43A1611BCFE7}" type="sibTrans" cxnId="{DECC1C08-307D-4BA9-B159-6CAD4375D167}">
      <dgm:prSet/>
      <dgm:spPr/>
      <dgm:t>
        <a:bodyPr/>
        <a:lstStyle/>
        <a:p>
          <a:endParaRPr lang="en-US"/>
        </a:p>
      </dgm:t>
    </dgm:pt>
    <dgm:pt modelId="{384DE017-8DAB-454D-B868-A8EF0D2393D4}">
      <dgm:prSet phldr="0"/>
      <dgm:spPr/>
      <dgm:t>
        <a:bodyPr/>
        <a:lstStyle/>
        <a:p>
          <a:r>
            <a:rPr lang="en-US" dirty="0"/>
            <a:t>Scalable infrastructure and automatic scaling based on demand.</a:t>
          </a:r>
        </a:p>
      </dgm:t>
    </dgm:pt>
    <dgm:pt modelId="{17A76659-282B-435B-93F4-DE33310562B2}" type="parTrans" cxnId="{439D75F1-FEE2-4DC1-BC54-B10B12E81AB5}">
      <dgm:prSet/>
      <dgm:spPr/>
      <dgm:t>
        <a:bodyPr/>
        <a:lstStyle/>
        <a:p>
          <a:endParaRPr lang="en-US"/>
        </a:p>
      </dgm:t>
    </dgm:pt>
    <dgm:pt modelId="{F183087A-3A05-487B-95EE-6BC59F6E1B66}" type="sibTrans" cxnId="{439D75F1-FEE2-4DC1-BC54-B10B12E81AB5}">
      <dgm:prSet/>
      <dgm:spPr/>
      <dgm:t>
        <a:bodyPr/>
        <a:lstStyle/>
        <a:p>
          <a:endParaRPr lang="en-US"/>
        </a:p>
      </dgm:t>
    </dgm:pt>
    <dgm:pt modelId="{42FD087B-D112-4029-9827-BD461F1408F8}">
      <dgm:prSet phldr="0"/>
      <dgm:spPr/>
      <dgm:t>
        <a:bodyPr/>
        <a:lstStyle/>
        <a:p>
          <a:r>
            <a:rPr lang="en-US" dirty="0"/>
            <a:t>Robust security and compliance measures.</a:t>
          </a:r>
        </a:p>
      </dgm:t>
    </dgm:pt>
    <dgm:pt modelId="{1441B4EE-C9B6-4766-979F-D0C4FCC329D4}" type="parTrans" cxnId="{5ECE2919-1311-4A1D-B24E-4A64A42D7555}">
      <dgm:prSet/>
      <dgm:spPr/>
      <dgm:t>
        <a:bodyPr/>
        <a:lstStyle/>
        <a:p>
          <a:endParaRPr lang="en-US"/>
        </a:p>
      </dgm:t>
    </dgm:pt>
    <dgm:pt modelId="{7A749481-45EF-45C7-B606-25EBA1D3684E}" type="sibTrans" cxnId="{5ECE2919-1311-4A1D-B24E-4A64A42D7555}">
      <dgm:prSet/>
      <dgm:spPr/>
      <dgm:t>
        <a:bodyPr/>
        <a:lstStyle/>
        <a:p>
          <a:endParaRPr lang="en-US"/>
        </a:p>
      </dgm:t>
    </dgm:pt>
    <dgm:pt modelId="{823B47C8-9B46-4E3B-AC7D-45899E993934}">
      <dgm:prSet phldr="0"/>
      <dgm:spPr/>
      <dgm:t>
        <a:bodyPr/>
        <a:lstStyle/>
        <a:p>
          <a:r>
            <a:rPr lang="en-US" dirty="0"/>
            <a:t>Azure Machine Learning Studio is a visual interface offered by Microsoft Azure for building and deploying machine learning models. It provides a drag-and-drop environment that simplifies the process of creating, testing, and deploying predictive models. Azure Machine Learning Studio is a user-friendly tool suitable for implementing the Uber fare prediction project without requiring extensive coding knowledge.</a:t>
          </a:r>
        </a:p>
      </dgm:t>
    </dgm:pt>
    <dgm:pt modelId="{869C1A48-FD6D-4D2A-AFAA-A53DB6A58621}" type="parTrans" cxnId="{55601233-22B3-47D7-8350-79B3CB977C10}">
      <dgm:prSet/>
      <dgm:spPr/>
      <dgm:t>
        <a:bodyPr/>
        <a:lstStyle/>
        <a:p>
          <a:endParaRPr lang="en-US"/>
        </a:p>
      </dgm:t>
    </dgm:pt>
    <dgm:pt modelId="{13B87219-A9FA-4AE7-A9C3-A1B101A2AB5B}" type="sibTrans" cxnId="{55601233-22B3-47D7-8350-79B3CB977C10}">
      <dgm:prSet/>
      <dgm:spPr/>
      <dgm:t>
        <a:bodyPr/>
        <a:lstStyle/>
        <a:p>
          <a:endParaRPr lang="en-US"/>
        </a:p>
      </dgm:t>
    </dgm:pt>
    <dgm:pt modelId="{9300B8F4-8B30-46A9-BCFB-122F74D0A533}" type="pres">
      <dgm:prSet presAssocID="{2D5432AD-CCFF-4216-AAB9-708BEE5121BD}" presName="linear" presStyleCnt="0">
        <dgm:presLayoutVars>
          <dgm:dir/>
          <dgm:animLvl val="lvl"/>
          <dgm:resizeHandles val="exact"/>
        </dgm:presLayoutVars>
      </dgm:prSet>
      <dgm:spPr/>
    </dgm:pt>
    <dgm:pt modelId="{0524B46C-5F09-435D-9A1E-5B2EE3EA7BB2}" type="pres">
      <dgm:prSet presAssocID="{6DDE39B4-E333-479F-A071-24BC6D7B7B6E}" presName="parentLin" presStyleCnt="0"/>
      <dgm:spPr/>
    </dgm:pt>
    <dgm:pt modelId="{02EB76EF-E922-4C3F-94BD-FAEA22D83366}" type="pres">
      <dgm:prSet presAssocID="{6DDE39B4-E333-479F-A071-24BC6D7B7B6E}" presName="parentLeftMargin" presStyleLbl="node1" presStyleIdx="0" presStyleCnt="3"/>
      <dgm:spPr/>
    </dgm:pt>
    <dgm:pt modelId="{20597341-84A7-4F77-BBC4-2D742E6016DD}" type="pres">
      <dgm:prSet presAssocID="{6DDE39B4-E333-479F-A071-24BC6D7B7B6E}" presName="parentText" presStyleLbl="node1" presStyleIdx="0" presStyleCnt="3">
        <dgm:presLayoutVars>
          <dgm:chMax val="0"/>
          <dgm:bulletEnabled val="1"/>
        </dgm:presLayoutVars>
      </dgm:prSet>
      <dgm:spPr/>
    </dgm:pt>
    <dgm:pt modelId="{4C0E5E3C-8091-452F-8953-D763764E2BE6}" type="pres">
      <dgm:prSet presAssocID="{6DDE39B4-E333-479F-A071-24BC6D7B7B6E}" presName="negativeSpace" presStyleCnt="0"/>
      <dgm:spPr/>
    </dgm:pt>
    <dgm:pt modelId="{0DD6D5D5-C9DA-4959-8903-B39A8971D392}" type="pres">
      <dgm:prSet presAssocID="{6DDE39B4-E333-479F-A071-24BC6D7B7B6E}" presName="childText" presStyleLbl="conFgAcc1" presStyleIdx="0" presStyleCnt="3">
        <dgm:presLayoutVars>
          <dgm:bulletEnabled val="1"/>
        </dgm:presLayoutVars>
      </dgm:prSet>
      <dgm:spPr/>
    </dgm:pt>
    <dgm:pt modelId="{6844EF99-D788-4C38-965C-E2C4D7C6C030}" type="pres">
      <dgm:prSet presAssocID="{681AF6B3-35C8-4A07-B554-A22F9C518D3E}" presName="spaceBetweenRectangles" presStyleCnt="0"/>
      <dgm:spPr/>
    </dgm:pt>
    <dgm:pt modelId="{E025E0D9-2369-478A-A992-ADB3CA560D71}" type="pres">
      <dgm:prSet presAssocID="{BF520A3C-6D85-42D5-A60F-403C5E91ED7D}" presName="parentLin" presStyleCnt="0"/>
      <dgm:spPr/>
    </dgm:pt>
    <dgm:pt modelId="{2C59F985-B7BF-488F-930E-271FA36CA7AB}" type="pres">
      <dgm:prSet presAssocID="{BF520A3C-6D85-42D5-A60F-403C5E91ED7D}" presName="parentLeftMargin" presStyleLbl="node1" presStyleIdx="0" presStyleCnt="3"/>
      <dgm:spPr/>
    </dgm:pt>
    <dgm:pt modelId="{6AD83C03-C164-4B9C-9002-170D851C5952}" type="pres">
      <dgm:prSet presAssocID="{BF520A3C-6D85-42D5-A60F-403C5E91ED7D}" presName="parentText" presStyleLbl="node1" presStyleIdx="1" presStyleCnt="3">
        <dgm:presLayoutVars>
          <dgm:chMax val="0"/>
          <dgm:bulletEnabled val="1"/>
        </dgm:presLayoutVars>
      </dgm:prSet>
      <dgm:spPr/>
    </dgm:pt>
    <dgm:pt modelId="{65893444-42B0-4400-9426-12A583DAC81E}" type="pres">
      <dgm:prSet presAssocID="{BF520A3C-6D85-42D5-A60F-403C5E91ED7D}" presName="negativeSpace" presStyleCnt="0"/>
      <dgm:spPr/>
    </dgm:pt>
    <dgm:pt modelId="{FE17705F-103F-4569-B16D-65BB301E2756}" type="pres">
      <dgm:prSet presAssocID="{BF520A3C-6D85-42D5-A60F-403C5E91ED7D}" presName="childText" presStyleLbl="conFgAcc1" presStyleIdx="1" presStyleCnt="3">
        <dgm:presLayoutVars>
          <dgm:bulletEnabled val="1"/>
        </dgm:presLayoutVars>
      </dgm:prSet>
      <dgm:spPr/>
    </dgm:pt>
    <dgm:pt modelId="{B8C1A4CE-E714-47DB-A5DA-A33766C97B6F}" type="pres">
      <dgm:prSet presAssocID="{3F029099-68EE-4ECF-8B32-FBFAF7B6C73C}" presName="spaceBetweenRectangles" presStyleCnt="0"/>
      <dgm:spPr/>
    </dgm:pt>
    <dgm:pt modelId="{17EBA3F7-A01D-44C2-A048-B571ECF64C37}" type="pres">
      <dgm:prSet presAssocID="{5BD610E2-4542-4B74-92AA-266D421AAB22}" presName="parentLin" presStyleCnt="0"/>
      <dgm:spPr/>
    </dgm:pt>
    <dgm:pt modelId="{38133361-2009-4892-965B-B1D2D01B3D44}" type="pres">
      <dgm:prSet presAssocID="{5BD610E2-4542-4B74-92AA-266D421AAB22}" presName="parentLeftMargin" presStyleLbl="node1" presStyleIdx="1" presStyleCnt="3"/>
      <dgm:spPr/>
    </dgm:pt>
    <dgm:pt modelId="{08CCCE8D-2BF1-4BF7-B609-CDA0D2EB884D}" type="pres">
      <dgm:prSet presAssocID="{5BD610E2-4542-4B74-92AA-266D421AAB22}" presName="parentText" presStyleLbl="node1" presStyleIdx="2" presStyleCnt="3">
        <dgm:presLayoutVars>
          <dgm:chMax val="0"/>
          <dgm:bulletEnabled val="1"/>
        </dgm:presLayoutVars>
      </dgm:prSet>
      <dgm:spPr/>
    </dgm:pt>
    <dgm:pt modelId="{FF8D26F8-EB6A-4663-B0D4-E47D362F9AE8}" type="pres">
      <dgm:prSet presAssocID="{5BD610E2-4542-4B74-92AA-266D421AAB22}" presName="negativeSpace" presStyleCnt="0"/>
      <dgm:spPr/>
    </dgm:pt>
    <dgm:pt modelId="{BF73EF68-E005-48F9-A2F2-DC9E14176290}" type="pres">
      <dgm:prSet presAssocID="{5BD610E2-4542-4B74-92AA-266D421AAB22}" presName="childText" presStyleLbl="conFgAcc1" presStyleIdx="2" presStyleCnt="3">
        <dgm:presLayoutVars>
          <dgm:bulletEnabled val="1"/>
        </dgm:presLayoutVars>
      </dgm:prSet>
      <dgm:spPr/>
    </dgm:pt>
  </dgm:ptLst>
  <dgm:cxnLst>
    <dgm:cxn modelId="{DC30B500-506C-452E-ABAA-5769E66DBBBD}" type="presOf" srcId="{59C413A3-ED05-4823-98A6-4BE7ACB18D88}" destId="{FE17705F-103F-4569-B16D-65BB301E2756}" srcOrd="0" destOrd="3" presId="urn:microsoft.com/office/officeart/2005/8/layout/list1"/>
    <dgm:cxn modelId="{3BEAB203-C481-4C9F-AA6B-03E64E860719}" type="presOf" srcId="{384DE017-8DAB-454D-B868-A8EF0D2393D4}" destId="{BF73EF68-E005-48F9-A2F2-DC9E14176290}" srcOrd="0" destOrd="2" presId="urn:microsoft.com/office/officeart/2005/8/layout/list1"/>
    <dgm:cxn modelId="{78243C07-0652-46CA-919D-43EE577D33C6}" type="presOf" srcId="{2D5432AD-CCFF-4216-AAB9-708BEE5121BD}" destId="{9300B8F4-8B30-46A9-BCFB-122F74D0A533}" srcOrd="0" destOrd="0" presId="urn:microsoft.com/office/officeart/2005/8/layout/list1"/>
    <dgm:cxn modelId="{DECC1C08-307D-4BA9-B159-6CAD4375D167}" srcId="{5BD610E2-4542-4B74-92AA-266D421AAB22}" destId="{D579BE77-E319-41ED-A334-E6C56A060C88}" srcOrd="1" destOrd="0" parTransId="{F7FB6B6B-F2B7-4C7B-9B57-3F8EA70B4A73}" sibTransId="{63793763-4684-4AA6-BE2B-43A1611BCFE7}"/>
    <dgm:cxn modelId="{AB02870B-3E45-4EB1-A9B4-81A3B7B08899}" type="presOf" srcId="{6DDE39B4-E333-479F-A071-24BC6D7B7B6E}" destId="{02EB76EF-E922-4C3F-94BD-FAEA22D83366}" srcOrd="0" destOrd="0" presId="urn:microsoft.com/office/officeart/2005/8/layout/list1"/>
    <dgm:cxn modelId="{619CE70D-42D5-424C-8318-9849FEC36616}" type="presOf" srcId="{BF520A3C-6D85-42D5-A60F-403C5E91ED7D}" destId="{2C59F985-B7BF-488F-930E-271FA36CA7AB}" srcOrd="0" destOrd="0" presId="urn:microsoft.com/office/officeart/2005/8/layout/list1"/>
    <dgm:cxn modelId="{5ECE2919-1311-4A1D-B24E-4A64A42D7555}" srcId="{5BD610E2-4542-4B74-92AA-266D421AAB22}" destId="{42FD087B-D112-4029-9827-BD461F1408F8}" srcOrd="3" destOrd="0" parTransId="{1441B4EE-C9B6-4766-979F-D0C4FCC329D4}" sibTransId="{7A749481-45EF-45C7-B606-25EBA1D3684E}"/>
    <dgm:cxn modelId="{D2053919-CE87-4A74-8B9B-DB2AD1A8C210}" type="presOf" srcId="{42FD087B-D112-4029-9827-BD461F1408F8}" destId="{BF73EF68-E005-48F9-A2F2-DC9E14176290}" srcOrd="0" destOrd="3" presId="urn:microsoft.com/office/officeart/2005/8/layout/list1"/>
    <dgm:cxn modelId="{6CB8EE1D-B7FF-40BD-BDF2-DA1D6432981A}" type="presOf" srcId="{6DDE39B4-E333-479F-A071-24BC6D7B7B6E}" destId="{20597341-84A7-4F77-BBC4-2D742E6016DD}" srcOrd="1" destOrd="0" presId="urn:microsoft.com/office/officeart/2005/8/layout/list1"/>
    <dgm:cxn modelId="{BA94FC1D-0DBD-4045-8C2B-5B4F5C299B1D}" type="presOf" srcId="{5BD610E2-4542-4B74-92AA-266D421AAB22}" destId="{08CCCE8D-2BF1-4BF7-B609-CDA0D2EB884D}" srcOrd="1" destOrd="0" presId="urn:microsoft.com/office/officeart/2005/8/layout/list1"/>
    <dgm:cxn modelId="{E1D4DA21-87CA-4BD7-9D52-9CA195DDF1CD}" type="presOf" srcId="{823B47C8-9B46-4E3B-AC7D-45899E993934}" destId="{0DD6D5D5-C9DA-4959-8903-B39A8971D392}" srcOrd="0" destOrd="0" presId="urn:microsoft.com/office/officeart/2005/8/layout/list1"/>
    <dgm:cxn modelId="{576FA32B-3CF8-4015-BF6E-D545AE416CED}" type="presOf" srcId="{B026B5F1-5BF0-44AF-87B0-9D96829B2A1B}" destId="{FE17705F-103F-4569-B16D-65BB301E2756}" srcOrd="0" destOrd="0" presId="urn:microsoft.com/office/officeart/2005/8/layout/list1"/>
    <dgm:cxn modelId="{E295962C-A7E7-4F1A-8B0B-85312649A8F6}" type="presOf" srcId="{BF520A3C-6D85-42D5-A60F-403C5E91ED7D}" destId="{6AD83C03-C164-4B9C-9002-170D851C5952}" srcOrd="1" destOrd="0" presId="urn:microsoft.com/office/officeart/2005/8/layout/list1"/>
    <dgm:cxn modelId="{55601233-22B3-47D7-8350-79B3CB977C10}" srcId="{6DDE39B4-E333-479F-A071-24BC6D7B7B6E}" destId="{823B47C8-9B46-4E3B-AC7D-45899E993934}" srcOrd="0" destOrd="0" parTransId="{869C1A48-FD6D-4D2A-AFAA-A53DB6A58621}" sibTransId="{13B87219-A9FA-4AE7-A9C3-A1B101A2AB5B}"/>
    <dgm:cxn modelId="{2A53A535-30DF-4BF7-B1BA-1CA64C5AEE52}" srcId="{BF520A3C-6D85-42D5-A60F-403C5E91ED7D}" destId="{5C14B3CE-94BA-4D81-913F-D3E4BF7B9D30}" srcOrd="2" destOrd="0" parTransId="{D29C58A7-552F-4E7E-8E19-BEFEA6DA1B34}" sibTransId="{3D0E42D3-F562-4DD4-9C00-CC7BDC8BA3F9}"/>
    <dgm:cxn modelId="{01A59A3D-EA32-4D7B-BAEF-8E7C6A4F39AE}" type="presOf" srcId="{5C14B3CE-94BA-4D81-913F-D3E4BF7B9D30}" destId="{FE17705F-103F-4569-B16D-65BB301E2756}" srcOrd="0" destOrd="2" presId="urn:microsoft.com/office/officeart/2005/8/layout/list1"/>
    <dgm:cxn modelId="{E726763E-4049-4CB4-BFBD-9FD6BE24FFC5}" type="presOf" srcId="{7B2B295B-F131-4FE2-8AC6-B6F2C00C3DB7}" destId="{FE17705F-103F-4569-B16D-65BB301E2756}" srcOrd="0" destOrd="1" presId="urn:microsoft.com/office/officeart/2005/8/layout/list1"/>
    <dgm:cxn modelId="{D7270049-0DB8-462B-BDDB-2070D8426AD3}" type="presOf" srcId="{5BD610E2-4542-4B74-92AA-266D421AAB22}" destId="{38133361-2009-4892-965B-B1D2D01B3D44}" srcOrd="0" destOrd="0" presId="urn:microsoft.com/office/officeart/2005/8/layout/list1"/>
    <dgm:cxn modelId="{46DA194C-0455-4F61-81A7-B25F5E5C172F}" srcId="{BF520A3C-6D85-42D5-A60F-403C5E91ED7D}" destId="{B026B5F1-5BF0-44AF-87B0-9D96829B2A1B}" srcOrd="0" destOrd="0" parTransId="{30C9DB4D-23E1-4D18-973B-DE39AAEB7DC6}" sibTransId="{D235FEC9-2EBF-4719-BBE5-C0FF28749EDC}"/>
    <dgm:cxn modelId="{AB59FA5F-4F4F-4D2D-947F-D8137BD713B9}" srcId="{BF520A3C-6D85-42D5-A60F-403C5E91ED7D}" destId="{59C413A3-ED05-4823-98A6-4BE7ACB18D88}" srcOrd="3" destOrd="0" parTransId="{1C7CA5AB-0BA9-44DB-85FC-9C59E00A26DD}" sibTransId="{86D4C684-DF03-4C3B-A1EB-C894AF2E3601}"/>
    <dgm:cxn modelId="{7C9A1661-B455-4CF4-BCA9-3216BCB35C32}" type="presOf" srcId="{DF771A10-2D55-4BFE-9F36-E2E486CA36C3}" destId="{BF73EF68-E005-48F9-A2F2-DC9E14176290}" srcOrd="0" destOrd="0" presId="urn:microsoft.com/office/officeart/2005/8/layout/list1"/>
    <dgm:cxn modelId="{5AA2157E-9C38-42E6-82F6-587BDD5DF114}" srcId="{BF520A3C-6D85-42D5-A60F-403C5E91ED7D}" destId="{7B2B295B-F131-4FE2-8AC6-B6F2C00C3DB7}" srcOrd="1" destOrd="0" parTransId="{51F5055D-DD10-4074-AC7A-9542C6E68F33}" sibTransId="{437F782E-03CF-4D2A-A91C-8EA14A01F2D7}"/>
    <dgm:cxn modelId="{E3D56180-6D93-4100-9858-6C12D3EFF940}" srcId="{2D5432AD-CCFF-4216-AAB9-708BEE5121BD}" destId="{BF520A3C-6D85-42D5-A60F-403C5E91ED7D}" srcOrd="1" destOrd="0" parTransId="{0B0DEB18-4D58-4A85-8662-1CD0EDE9FEB7}" sibTransId="{3F029099-68EE-4ECF-8B32-FBFAF7B6C73C}"/>
    <dgm:cxn modelId="{07C938A1-38A8-425A-8514-DBE48E2731B0}" type="presOf" srcId="{D579BE77-E319-41ED-A334-E6C56A060C88}" destId="{BF73EF68-E005-48F9-A2F2-DC9E14176290}" srcOrd="0" destOrd="1" presId="urn:microsoft.com/office/officeart/2005/8/layout/list1"/>
    <dgm:cxn modelId="{FB98BFA2-7203-48C2-93DD-8A867E488EBB}" srcId="{5BD610E2-4542-4B74-92AA-266D421AAB22}" destId="{DF771A10-2D55-4BFE-9F36-E2E486CA36C3}" srcOrd="0" destOrd="0" parTransId="{B971CDE8-D1B8-489F-BFCB-E49290C0552F}" sibTransId="{560FCC8B-BBBA-4987-8239-BF8F3F15B834}"/>
    <dgm:cxn modelId="{A147B0B4-4979-4EB8-BA3E-BB3AA4C4AE98}" type="presOf" srcId="{3B8FA068-7C69-443D-A634-21F7FE25CD0D}" destId="{FE17705F-103F-4569-B16D-65BB301E2756}" srcOrd="0" destOrd="4" presId="urn:microsoft.com/office/officeart/2005/8/layout/list1"/>
    <dgm:cxn modelId="{CDD494BE-C9CD-44FD-A394-3FC67C341239}" srcId="{2D5432AD-CCFF-4216-AAB9-708BEE5121BD}" destId="{5BD610E2-4542-4B74-92AA-266D421AAB22}" srcOrd="2" destOrd="0" parTransId="{3A5070C7-EED6-4624-BD02-2F40665E3600}" sibTransId="{A5CC0946-EE6E-43F2-AEA7-35045B9C7961}"/>
    <dgm:cxn modelId="{5543EDCA-817E-4BFB-BA32-32AFB372CA3D}" srcId="{BF520A3C-6D85-42D5-A60F-403C5E91ED7D}" destId="{3B8FA068-7C69-443D-A634-21F7FE25CD0D}" srcOrd="4" destOrd="0" parTransId="{1DA65473-6E18-4C8E-89CC-FBF3DE6896CE}" sibTransId="{FF572707-6658-4673-A822-9DFC47FD533E}"/>
    <dgm:cxn modelId="{CAB976D3-14A1-4DA0-B905-4B52EE83B1DA}" srcId="{2D5432AD-CCFF-4216-AAB9-708BEE5121BD}" destId="{6DDE39B4-E333-479F-A071-24BC6D7B7B6E}" srcOrd="0" destOrd="0" parTransId="{33A07CC0-5516-4E51-A99A-15521105DE11}" sibTransId="{681AF6B3-35C8-4A07-B554-A22F9C518D3E}"/>
    <dgm:cxn modelId="{439D75F1-FEE2-4DC1-BC54-B10B12E81AB5}" srcId="{5BD610E2-4542-4B74-92AA-266D421AAB22}" destId="{384DE017-8DAB-454D-B868-A8EF0D2393D4}" srcOrd="2" destOrd="0" parTransId="{17A76659-282B-435B-93F4-DE33310562B2}" sibTransId="{F183087A-3A05-487B-95EE-6BC59F6E1B66}"/>
    <dgm:cxn modelId="{B28533F4-C732-44E2-9067-28DFE970B043}" type="presParOf" srcId="{9300B8F4-8B30-46A9-BCFB-122F74D0A533}" destId="{0524B46C-5F09-435D-9A1E-5B2EE3EA7BB2}" srcOrd="0" destOrd="0" presId="urn:microsoft.com/office/officeart/2005/8/layout/list1"/>
    <dgm:cxn modelId="{FA75A7A7-B397-42D1-9D9E-EB8BCC6B3EC7}" type="presParOf" srcId="{0524B46C-5F09-435D-9A1E-5B2EE3EA7BB2}" destId="{02EB76EF-E922-4C3F-94BD-FAEA22D83366}" srcOrd="0" destOrd="0" presId="urn:microsoft.com/office/officeart/2005/8/layout/list1"/>
    <dgm:cxn modelId="{C9455D36-DFBE-4026-9E4B-EF499DDB62DD}" type="presParOf" srcId="{0524B46C-5F09-435D-9A1E-5B2EE3EA7BB2}" destId="{20597341-84A7-4F77-BBC4-2D742E6016DD}" srcOrd="1" destOrd="0" presId="urn:microsoft.com/office/officeart/2005/8/layout/list1"/>
    <dgm:cxn modelId="{4094C852-85C2-4C55-A9B0-3E7321C13D0B}" type="presParOf" srcId="{9300B8F4-8B30-46A9-BCFB-122F74D0A533}" destId="{4C0E5E3C-8091-452F-8953-D763764E2BE6}" srcOrd="1" destOrd="0" presId="urn:microsoft.com/office/officeart/2005/8/layout/list1"/>
    <dgm:cxn modelId="{8F1AB36A-539F-4835-83A9-B50EECC419FC}" type="presParOf" srcId="{9300B8F4-8B30-46A9-BCFB-122F74D0A533}" destId="{0DD6D5D5-C9DA-4959-8903-B39A8971D392}" srcOrd="2" destOrd="0" presId="urn:microsoft.com/office/officeart/2005/8/layout/list1"/>
    <dgm:cxn modelId="{B29C9F3C-4618-450C-899C-E445261EB841}" type="presParOf" srcId="{9300B8F4-8B30-46A9-BCFB-122F74D0A533}" destId="{6844EF99-D788-4C38-965C-E2C4D7C6C030}" srcOrd="3" destOrd="0" presId="urn:microsoft.com/office/officeart/2005/8/layout/list1"/>
    <dgm:cxn modelId="{9C1F32C4-B9DF-4F26-8A67-B871C1FF67F0}" type="presParOf" srcId="{9300B8F4-8B30-46A9-BCFB-122F74D0A533}" destId="{E025E0D9-2369-478A-A992-ADB3CA560D71}" srcOrd="4" destOrd="0" presId="urn:microsoft.com/office/officeart/2005/8/layout/list1"/>
    <dgm:cxn modelId="{58C2758A-2E5A-4FA8-A308-866AC8017D3B}" type="presParOf" srcId="{E025E0D9-2369-478A-A992-ADB3CA560D71}" destId="{2C59F985-B7BF-488F-930E-271FA36CA7AB}" srcOrd="0" destOrd="0" presId="urn:microsoft.com/office/officeart/2005/8/layout/list1"/>
    <dgm:cxn modelId="{B78D4E97-C4F3-4707-B19A-410E4658DAA2}" type="presParOf" srcId="{E025E0D9-2369-478A-A992-ADB3CA560D71}" destId="{6AD83C03-C164-4B9C-9002-170D851C5952}" srcOrd="1" destOrd="0" presId="urn:microsoft.com/office/officeart/2005/8/layout/list1"/>
    <dgm:cxn modelId="{BA8E9779-B96F-480B-8804-A0FB2B93A931}" type="presParOf" srcId="{9300B8F4-8B30-46A9-BCFB-122F74D0A533}" destId="{65893444-42B0-4400-9426-12A583DAC81E}" srcOrd="5" destOrd="0" presId="urn:microsoft.com/office/officeart/2005/8/layout/list1"/>
    <dgm:cxn modelId="{37E9A008-2A7D-44E6-AB7B-83A0668647D7}" type="presParOf" srcId="{9300B8F4-8B30-46A9-BCFB-122F74D0A533}" destId="{FE17705F-103F-4569-B16D-65BB301E2756}" srcOrd="6" destOrd="0" presId="urn:microsoft.com/office/officeart/2005/8/layout/list1"/>
    <dgm:cxn modelId="{766CBFAF-D302-42CE-A915-8E95554AE559}" type="presParOf" srcId="{9300B8F4-8B30-46A9-BCFB-122F74D0A533}" destId="{B8C1A4CE-E714-47DB-A5DA-A33766C97B6F}" srcOrd="7" destOrd="0" presId="urn:microsoft.com/office/officeart/2005/8/layout/list1"/>
    <dgm:cxn modelId="{14F3FFB1-D087-4964-8F77-EE55B176CF97}" type="presParOf" srcId="{9300B8F4-8B30-46A9-BCFB-122F74D0A533}" destId="{17EBA3F7-A01D-44C2-A048-B571ECF64C37}" srcOrd="8" destOrd="0" presId="urn:microsoft.com/office/officeart/2005/8/layout/list1"/>
    <dgm:cxn modelId="{B7A20373-C174-4A36-9FAB-C6A98C39C1E1}" type="presParOf" srcId="{17EBA3F7-A01D-44C2-A048-B571ECF64C37}" destId="{38133361-2009-4892-965B-B1D2D01B3D44}" srcOrd="0" destOrd="0" presId="urn:microsoft.com/office/officeart/2005/8/layout/list1"/>
    <dgm:cxn modelId="{B6986598-932C-44B9-856E-43B57BD11341}" type="presParOf" srcId="{17EBA3F7-A01D-44C2-A048-B571ECF64C37}" destId="{08CCCE8D-2BF1-4BF7-B609-CDA0D2EB884D}" srcOrd="1" destOrd="0" presId="urn:microsoft.com/office/officeart/2005/8/layout/list1"/>
    <dgm:cxn modelId="{4E325C66-5297-4EB8-AB81-B2D63884B545}" type="presParOf" srcId="{9300B8F4-8B30-46A9-BCFB-122F74D0A533}" destId="{FF8D26F8-EB6A-4663-B0D4-E47D362F9AE8}" srcOrd="9" destOrd="0" presId="urn:microsoft.com/office/officeart/2005/8/layout/list1"/>
    <dgm:cxn modelId="{A94D03AA-8ADA-498D-B3A8-A8F0A60D0C54}" type="presParOf" srcId="{9300B8F4-8B30-46A9-BCFB-122F74D0A533}" destId="{BF73EF68-E005-48F9-A2F2-DC9E14176290}"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5432AD-CCFF-4216-AAB9-708BEE5121B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6DDE39B4-E333-479F-A071-24BC6D7B7B6E}">
      <dgm:prSet phldr="0"/>
      <dgm:spPr/>
      <dgm:t>
        <a:bodyPr/>
        <a:lstStyle/>
        <a:p>
          <a:pPr rtl="0"/>
          <a:r>
            <a:rPr lang="en-US"/>
            <a:t>High-Level Overview: </a:t>
          </a:r>
          <a:endParaRPr lang="en-US">
            <a:latin typeface="Century Gothic"/>
          </a:endParaRPr>
        </a:p>
      </dgm:t>
    </dgm:pt>
    <dgm:pt modelId="{33A07CC0-5516-4E51-A99A-15521105DE11}" type="parTrans" cxnId="{CAB976D3-14A1-4DA0-B905-4B52EE83B1DA}">
      <dgm:prSet/>
      <dgm:spPr/>
    </dgm:pt>
    <dgm:pt modelId="{681AF6B3-35C8-4A07-B554-A22F9C518D3E}" type="sibTrans" cxnId="{CAB976D3-14A1-4DA0-B905-4B52EE83B1DA}">
      <dgm:prSet/>
      <dgm:spPr/>
      <dgm:t>
        <a:bodyPr/>
        <a:lstStyle/>
        <a:p>
          <a:endParaRPr lang="en-US"/>
        </a:p>
      </dgm:t>
    </dgm:pt>
    <dgm:pt modelId="{BF520A3C-6D85-42D5-A60F-403C5E91ED7D}">
      <dgm:prSet phldr="0"/>
      <dgm:spPr/>
      <dgm:t>
        <a:bodyPr/>
        <a:lstStyle/>
        <a:p>
          <a:r>
            <a:rPr lang="en-US"/>
            <a:t>Key Features:</a:t>
          </a:r>
        </a:p>
      </dgm:t>
    </dgm:pt>
    <dgm:pt modelId="{0B0DEB18-4D58-4A85-8662-1CD0EDE9FEB7}" type="parTrans" cxnId="{E3D56180-6D93-4100-9858-6C12D3EFF940}">
      <dgm:prSet/>
      <dgm:spPr/>
    </dgm:pt>
    <dgm:pt modelId="{3F029099-68EE-4ECF-8B32-FBFAF7B6C73C}" type="sibTrans" cxnId="{E3D56180-6D93-4100-9858-6C12D3EFF940}">
      <dgm:prSet/>
      <dgm:spPr/>
      <dgm:t>
        <a:bodyPr/>
        <a:lstStyle/>
        <a:p>
          <a:endParaRPr lang="en-US"/>
        </a:p>
      </dgm:t>
    </dgm:pt>
    <dgm:pt modelId="{B026B5F1-5BF0-44AF-87B0-9D96829B2A1B}">
      <dgm:prSet phldr="0"/>
      <dgm:spPr/>
      <dgm:t>
        <a:bodyPr/>
        <a:lstStyle/>
        <a:p>
          <a:r>
            <a:rPr lang="en-US"/>
            <a:t>Data Preparation: Watson Studio provides tools for data cleaning, transformation, and feature engineering.</a:t>
          </a:r>
        </a:p>
      </dgm:t>
    </dgm:pt>
    <dgm:pt modelId="{30C9DB4D-23E1-4D18-973B-DE39AAEB7DC6}" type="parTrans" cxnId="{46DA194C-0455-4F61-81A7-B25F5E5C172F}">
      <dgm:prSet/>
      <dgm:spPr/>
    </dgm:pt>
    <dgm:pt modelId="{D235FEC9-2EBF-4719-BBE5-C0FF28749EDC}" type="sibTrans" cxnId="{46DA194C-0455-4F61-81A7-B25F5E5C172F}">
      <dgm:prSet/>
      <dgm:spPr/>
      <dgm:t>
        <a:bodyPr/>
        <a:lstStyle/>
        <a:p>
          <a:endParaRPr lang="en-US"/>
        </a:p>
      </dgm:t>
    </dgm:pt>
    <dgm:pt modelId="{7B2B295B-F131-4FE2-8AC6-B6F2C00C3DB7}">
      <dgm:prSet phldr="0"/>
      <dgm:spPr/>
      <dgm:t>
        <a:bodyPr/>
        <a:lstStyle/>
        <a:p>
          <a:r>
            <a:rPr lang="en-US" dirty="0"/>
            <a:t>Model Development: It supports popular programming languages like Python and R, along with </a:t>
          </a:r>
          <a:r>
            <a:rPr lang="en-US" dirty="0" err="1"/>
            <a:t>Jupyter</a:t>
          </a:r>
          <a:r>
            <a:rPr lang="en-US" dirty="0"/>
            <a:t> notebooks for interactive model development.</a:t>
          </a:r>
        </a:p>
      </dgm:t>
    </dgm:pt>
    <dgm:pt modelId="{51F5055D-DD10-4074-AC7A-9542C6E68F33}" type="parTrans" cxnId="{5AA2157E-9C38-42E6-82F6-587BDD5DF114}">
      <dgm:prSet/>
      <dgm:spPr/>
    </dgm:pt>
    <dgm:pt modelId="{437F782E-03CF-4D2A-A91C-8EA14A01F2D7}" type="sibTrans" cxnId="{5AA2157E-9C38-42E6-82F6-587BDD5DF114}">
      <dgm:prSet/>
      <dgm:spPr/>
      <dgm:t>
        <a:bodyPr/>
        <a:lstStyle/>
        <a:p>
          <a:endParaRPr lang="en-US"/>
        </a:p>
      </dgm:t>
    </dgm:pt>
    <dgm:pt modelId="{5C14B3CE-94BA-4D81-913F-D3E4BF7B9D30}">
      <dgm:prSet phldr="0"/>
      <dgm:spPr/>
      <dgm:t>
        <a:bodyPr/>
        <a:lstStyle/>
        <a:p>
          <a:r>
            <a:rPr lang="en-US" dirty="0" err="1"/>
            <a:t>AutoAI</a:t>
          </a:r>
          <a:r>
            <a:rPr lang="en-US" dirty="0"/>
            <a:t>: Watson Studio offers an </a:t>
          </a:r>
          <a:r>
            <a:rPr lang="en-US" dirty="0" err="1"/>
            <a:t>AutoAI</a:t>
          </a:r>
          <a:r>
            <a:rPr lang="en-US" dirty="0"/>
            <a:t> feature that automates the process of feature selection, model training, and hyperparameter tuning.</a:t>
          </a:r>
        </a:p>
      </dgm:t>
    </dgm:pt>
    <dgm:pt modelId="{D29C58A7-552F-4E7E-8E19-BEFEA6DA1B34}" type="parTrans" cxnId="{2A53A535-30DF-4BF7-B1BA-1CA64C5AEE52}">
      <dgm:prSet/>
      <dgm:spPr/>
    </dgm:pt>
    <dgm:pt modelId="{3D0E42D3-F562-4DD4-9C00-CC7BDC8BA3F9}" type="sibTrans" cxnId="{2A53A535-30DF-4BF7-B1BA-1CA64C5AEE52}">
      <dgm:prSet/>
      <dgm:spPr/>
      <dgm:t>
        <a:bodyPr/>
        <a:lstStyle/>
        <a:p>
          <a:endParaRPr lang="en-US"/>
        </a:p>
      </dgm:t>
    </dgm:pt>
    <dgm:pt modelId="{3B8FA068-7C69-443D-A634-21F7FE25CD0D}">
      <dgm:prSet phldr="0"/>
      <dgm:spPr/>
      <dgm:t>
        <a:bodyPr/>
        <a:lstStyle/>
        <a:p>
          <a:r>
            <a:rPr lang="en-US" dirty="0"/>
            <a:t>Model Deployment: Trained models can be deployed as APIs for real-time predictions or as batch jobs for offline processing.</a:t>
          </a:r>
        </a:p>
      </dgm:t>
    </dgm:pt>
    <dgm:pt modelId="{1DA65473-6E18-4C8E-89CC-FBF3DE6896CE}" type="parTrans" cxnId="{5543EDCA-817E-4BFB-BA32-32AFB372CA3D}">
      <dgm:prSet/>
      <dgm:spPr/>
    </dgm:pt>
    <dgm:pt modelId="{FF572707-6658-4673-A822-9DFC47FD533E}" type="sibTrans" cxnId="{5543EDCA-817E-4BFB-BA32-32AFB372CA3D}">
      <dgm:prSet/>
      <dgm:spPr/>
      <dgm:t>
        <a:bodyPr/>
        <a:lstStyle/>
        <a:p>
          <a:endParaRPr lang="en-US"/>
        </a:p>
      </dgm:t>
    </dgm:pt>
    <dgm:pt modelId="{5BD610E2-4542-4B74-92AA-266D421AAB22}">
      <dgm:prSet phldr="0"/>
      <dgm:spPr/>
      <dgm:t>
        <a:bodyPr/>
        <a:lstStyle/>
        <a:p>
          <a:r>
            <a:rPr lang="en-US"/>
            <a:t>Benefits:</a:t>
          </a:r>
        </a:p>
      </dgm:t>
    </dgm:pt>
    <dgm:pt modelId="{3A5070C7-EED6-4624-BD02-2F40665E3600}" type="parTrans" cxnId="{CDD494BE-C9CD-44FD-A394-3FC67C341239}">
      <dgm:prSet/>
      <dgm:spPr/>
    </dgm:pt>
    <dgm:pt modelId="{A5CC0946-EE6E-43F2-AEA7-35045B9C7961}" type="sibTrans" cxnId="{CDD494BE-C9CD-44FD-A394-3FC67C341239}">
      <dgm:prSet/>
      <dgm:spPr/>
      <dgm:t>
        <a:bodyPr/>
        <a:lstStyle/>
        <a:p>
          <a:endParaRPr lang="en-US"/>
        </a:p>
      </dgm:t>
    </dgm:pt>
    <dgm:pt modelId="{DF771A10-2D55-4BFE-9F36-E2E486CA36C3}">
      <dgm:prSet phldr="0"/>
      <dgm:spPr/>
      <dgm:t>
        <a:bodyPr/>
        <a:lstStyle/>
        <a:p>
          <a:r>
            <a:rPr lang="en-US" dirty="0"/>
            <a:t>Collaborative environment for team collaboration and version control.</a:t>
          </a:r>
        </a:p>
      </dgm:t>
    </dgm:pt>
    <dgm:pt modelId="{B971CDE8-D1B8-489F-BFCB-E49290C0552F}" type="parTrans" cxnId="{FB98BFA2-7203-48C2-93DD-8A867E488EBB}">
      <dgm:prSet/>
      <dgm:spPr/>
    </dgm:pt>
    <dgm:pt modelId="{560FCC8B-BBBA-4987-8239-BF8F3F15B834}" type="sibTrans" cxnId="{FB98BFA2-7203-48C2-93DD-8A867E488EBB}">
      <dgm:prSet/>
      <dgm:spPr/>
      <dgm:t>
        <a:bodyPr/>
        <a:lstStyle/>
        <a:p>
          <a:endParaRPr lang="en-US"/>
        </a:p>
      </dgm:t>
    </dgm:pt>
    <dgm:pt modelId="{D579BE77-E319-41ED-A334-E6C56A060C88}">
      <dgm:prSet phldr="0"/>
      <dgm:spPr/>
      <dgm:t>
        <a:bodyPr/>
        <a:lstStyle/>
        <a:p>
          <a:r>
            <a:rPr lang="en-US" dirty="0"/>
            <a:t>Integration with other IBM Watson services like Watson Machine Learning and Watson Studio </a:t>
          </a:r>
          <a:r>
            <a:rPr lang="en-US" dirty="0" err="1"/>
            <a:t>AutoAI</a:t>
          </a:r>
          <a:r>
            <a:rPr lang="en-US" dirty="0"/>
            <a:t>.</a:t>
          </a:r>
        </a:p>
      </dgm:t>
    </dgm:pt>
    <dgm:pt modelId="{F7FB6B6B-F2B7-4C7B-9B57-3F8EA70B4A73}" type="parTrans" cxnId="{DECC1C08-307D-4BA9-B159-6CAD4375D167}">
      <dgm:prSet/>
      <dgm:spPr/>
    </dgm:pt>
    <dgm:pt modelId="{63793763-4684-4AA6-BE2B-43A1611BCFE7}" type="sibTrans" cxnId="{DECC1C08-307D-4BA9-B159-6CAD4375D167}">
      <dgm:prSet/>
      <dgm:spPr/>
      <dgm:t>
        <a:bodyPr/>
        <a:lstStyle/>
        <a:p>
          <a:endParaRPr lang="en-US"/>
        </a:p>
      </dgm:t>
    </dgm:pt>
    <dgm:pt modelId="{384DE017-8DAB-454D-B868-A8EF0D2393D4}">
      <dgm:prSet phldr="0"/>
      <dgm:spPr/>
      <dgm:t>
        <a:bodyPr/>
        <a:lstStyle/>
        <a:p>
          <a:r>
            <a:rPr lang="en-US" dirty="0"/>
            <a:t>Scalable infrastructure with flexible deployment options.</a:t>
          </a:r>
        </a:p>
      </dgm:t>
    </dgm:pt>
    <dgm:pt modelId="{17A76659-282B-435B-93F4-DE33310562B2}" type="parTrans" cxnId="{439D75F1-FEE2-4DC1-BC54-B10B12E81AB5}">
      <dgm:prSet/>
      <dgm:spPr/>
    </dgm:pt>
    <dgm:pt modelId="{F183087A-3A05-487B-95EE-6BC59F6E1B66}" type="sibTrans" cxnId="{439D75F1-FEE2-4DC1-BC54-B10B12E81AB5}">
      <dgm:prSet/>
      <dgm:spPr/>
      <dgm:t>
        <a:bodyPr/>
        <a:lstStyle/>
        <a:p>
          <a:endParaRPr lang="en-US"/>
        </a:p>
      </dgm:t>
    </dgm:pt>
    <dgm:pt modelId="{42FD087B-D112-4029-9827-BD461F1408F8}">
      <dgm:prSet phldr="0"/>
      <dgm:spPr/>
      <dgm:t>
        <a:bodyPr/>
        <a:lstStyle/>
        <a:p>
          <a:r>
            <a:rPr lang="en-US" dirty="0"/>
            <a:t>Advanced analytics and AI capabilities with integration to IBM Watson services.</a:t>
          </a:r>
        </a:p>
      </dgm:t>
    </dgm:pt>
    <dgm:pt modelId="{1441B4EE-C9B6-4766-979F-D0C4FCC329D4}" type="parTrans" cxnId="{5ECE2919-1311-4A1D-B24E-4A64A42D7555}">
      <dgm:prSet/>
      <dgm:spPr/>
    </dgm:pt>
    <dgm:pt modelId="{7A749481-45EF-45C7-B606-25EBA1D3684E}" type="sibTrans" cxnId="{5ECE2919-1311-4A1D-B24E-4A64A42D7555}">
      <dgm:prSet/>
      <dgm:spPr/>
      <dgm:t>
        <a:bodyPr/>
        <a:lstStyle/>
        <a:p>
          <a:endParaRPr lang="en-US"/>
        </a:p>
      </dgm:t>
    </dgm:pt>
    <dgm:pt modelId="{F6C950B7-9A85-457F-9591-A5F6FE9D70A4}">
      <dgm:prSet phldr="0"/>
      <dgm:spPr/>
      <dgm:t>
        <a:bodyPr/>
        <a:lstStyle/>
        <a:p>
          <a:r>
            <a:rPr lang="en-US" dirty="0"/>
            <a:t>Model Monitoring: It provides monitoring capabilities to track the performance and drift of deployed models.</a:t>
          </a:r>
        </a:p>
      </dgm:t>
    </dgm:pt>
    <dgm:pt modelId="{475A12EF-0CCB-457E-8996-AD59992E443D}" type="parTrans" cxnId="{1C974881-4827-4CEA-8A88-956ACC1D9DFA}">
      <dgm:prSet/>
      <dgm:spPr/>
    </dgm:pt>
    <dgm:pt modelId="{E0896F14-B82D-4028-86D9-25A7D8A21F1D}" type="sibTrans" cxnId="{1C974881-4827-4CEA-8A88-956ACC1D9DFA}">
      <dgm:prSet/>
      <dgm:spPr/>
    </dgm:pt>
    <dgm:pt modelId="{1F8B5EC5-631E-4E6A-B2B0-BB054E03FC0C}">
      <dgm:prSet phldr="0"/>
      <dgm:spPr/>
      <dgm:t>
        <a:bodyPr/>
        <a:lstStyle/>
        <a:p>
          <a:r>
            <a:rPr lang="en-US" dirty="0"/>
            <a:t>IBM Watson Studio is an end-to-end platform that enables data scientists to collaborate, build, and deploy machine learning models. It provides a unified environment for data preparation, model development, and deployment. Watson Studio offers a range of tools and services that can be utilized for implementing the Uber fare prediction project, allowing data scientists to leverage advanced analytics and machine learning capabilities.</a:t>
          </a:r>
        </a:p>
      </dgm:t>
    </dgm:pt>
    <dgm:pt modelId="{A14DE3C9-9806-47AB-BEEC-2EE50BCD6616}" type="parTrans" cxnId="{B5116C56-0A78-4797-B97A-B11DEAA42B52}">
      <dgm:prSet/>
      <dgm:spPr/>
    </dgm:pt>
    <dgm:pt modelId="{0BA4AC48-2F56-4405-9058-AABFAE056994}" type="sibTrans" cxnId="{B5116C56-0A78-4797-B97A-B11DEAA42B52}">
      <dgm:prSet/>
      <dgm:spPr/>
    </dgm:pt>
    <dgm:pt modelId="{EE0EDF12-B40F-4BA7-A742-336DB5147BA2}" type="pres">
      <dgm:prSet presAssocID="{2D5432AD-CCFF-4216-AAB9-708BEE5121BD}" presName="linear" presStyleCnt="0">
        <dgm:presLayoutVars>
          <dgm:dir/>
          <dgm:animLvl val="lvl"/>
          <dgm:resizeHandles val="exact"/>
        </dgm:presLayoutVars>
      </dgm:prSet>
      <dgm:spPr/>
    </dgm:pt>
    <dgm:pt modelId="{40729E7C-7664-4360-B3D9-139CC2949F08}" type="pres">
      <dgm:prSet presAssocID="{6DDE39B4-E333-479F-A071-24BC6D7B7B6E}" presName="parentLin" presStyleCnt="0"/>
      <dgm:spPr/>
    </dgm:pt>
    <dgm:pt modelId="{BE0D6CA8-ACEF-45BD-AA4F-9929AB066867}" type="pres">
      <dgm:prSet presAssocID="{6DDE39B4-E333-479F-A071-24BC6D7B7B6E}" presName="parentLeftMargin" presStyleLbl="node1" presStyleIdx="0" presStyleCnt="3"/>
      <dgm:spPr/>
    </dgm:pt>
    <dgm:pt modelId="{01D0AB83-840B-431D-9ABC-2AFEF85B86F3}" type="pres">
      <dgm:prSet presAssocID="{6DDE39B4-E333-479F-A071-24BC6D7B7B6E}" presName="parentText" presStyleLbl="node1" presStyleIdx="0" presStyleCnt="3">
        <dgm:presLayoutVars>
          <dgm:chMax val="0"/>
          <dgm:bulletEnabled val="1"/>
        </dgm:presLayoutVars>
      </dgm:prSet>
      <dgm:spPr/>
    </dgm:pt>
    <dgm:pt modelId="{A4B15DA7-3966-4703-AFA8-8B0DEBC3BD9D}" type="pres">
      <dgm:prSet presAssocID="{6DDE39B4-E333-479F-A071-24BC6D7B7B6E}" presName="negativeSpace" presStyleCnt="0"/>
      <dgm:spPr/>
    </dgm:pt>
    <dgm:pt modelId="{E4D724F3-97E9-47EA-96D1-2CF82E782665}" type="pres">
      <dgm:prSet presAssocID="{6DDE39B4-E333-479F-A071-24BC6D7B7B6E}" presName="childText" presStyleLbl="conFgAcc1" presStyleIdx="0" presStyleCnt="3">
        <dgm:presLayoutVars>
          <dgm:bulletEnabled val="1"/>
        </dgm:presLayoutVars>
      </dgm:prSet>
      <dgm:spPr/>
    </dgm:pt>
    <dgm:pt modelId="{E4B5F663-58C4-4438-9E80-EAB795D68C78}" type="pres">
      <dgm:prSet presAssocID="{681AF6B3-35C8-4A07-B554-A22F9C518D3E}" presName="spaceBetweenRectangles" presStyleCnt="0"/>
      <dgm:spPr/>
    </dgm:pt>
    <dgm:pt modelId="{7409BF03-AFFA-4F2F-B9F9-506396CC3E60}" type="pres">
      <dgm:prSet presAssocID="{BF520A3C-6D85-42D5-A60F-403C5E91ED7D}" presName="parentLin" presStyleCnt="0"/>
      <dgm:spPr/>
    </dgm:pt>
    <dgm:pt modelId="{373334C0-0A40-4080-A5A6-46B090F708B3}" type="pres">
      <dgm:prSet presAssocID="{BF520A3C-6D85-42D5-A60F-403C5E91ED7D}" presName="parentLeftMargin" presStyleLbl="node1" presStyleIdx="0" presStyleCnt="3"/>
      <dgm:spPr/>
    </dgm:pt>
    <dgm:pt modelId="{DC78F310-91A2-45AE-9CAE-27EDB9970992}" type="pres">
      <dgm:prSet presAssocID="{BF520A3C-6D85-42D5-A60F-403C5E91ED7D}" presName="parentText" presStyleLbl="node1" presStyleIdx="1" presStyleCnt="3">
        <dgm:presLayoutVars>
          <dgm:chMax val="0"/>
          <dgm:bulletEnabled val="1"/>
        </dgm:presLayoutVars>
      </dgm:prSet>
      <dgm:spPr/>
    </dgm:pt>
    <dgm:pt modelId="{92394A79-91AE-44F2-B2B7-45AC1F3D95D1}" type="pres">
      <dgm:prSet presAssocID="{BF520A3C-6D85-42D5-A60F-403C5E91ED7D}" presName="negativeSpace" presStyleCnt="0"/>
      <dgm:spPr/>
    </dgm:pt>
    <dgm:pt modelId="{AE5F881B-02B3-4C3B-8DCB-33DD5C2F447B}" type="pres">
      <dgm:prSet presAssocID="{BF520A3C-6D85-42D5-A60F-403C5E91ED7D}" presName="childText" presStyleLbl="conFgAcc1" presStyleIdx="1" presStyleCnt="3">
        <dgm:presLayoutVars>
          <dgm:bulletEnabled val="1"/>
        </dgm:presLayoutVars>
      </dgm:prSet>
      <dgm:spPr/>
    </dgm:pt>
    <dgm:pt modelId="{C52EBE1B-65E1-495D-9F49-C383E793D574}" type="pres">
      <dgm:prSet presAssocID="{3F029099-68EE-4ECF-8B32-FBFAF7B6C73C}" presName="spaceBetweenRectangles" presStyleCnt="0"/>
      <dgm:spPr/>
    </dgm:pt>
    <dgm:pt modelId="{FEA2A653-8301-4F86-8E35-39F10C31EB97}" type="pres">
      <dgm:prSet presAssocID="{5BD610E2-4542-4B74-92AA-266D421AAB22}" presName="parentLin" presStyleCnt="0"/>
      <dgm:spPr/>
    </dgm:pt>
    <dgm:pt modelId="{C655E349-06AA-4CA1-86C9-8013E7272EA5}" type="pres">
      <dgm:prSet presAssocID="{5BD610E2-4542-4B74-92AA-266D421AAB22}" presName="parentLeftMargin" presStyleLbl="node1" presStyleIdx="1" presStyleCnt="3"/>
      <dgm:spPr/>
    </dgm:pt>
    <dgm:pt modelId="{00CF2D9A-D18E-49EE-8EB8-2455BEDE36ED}" type="pres">
      <dgm:prSet presAssocID="{5BD610E2-4542-4B74-92AA-266D421AAB22}" presName="parentText" presStyleLbl="node1" presStyleIdx="2" presStyleCnt="3">
        <dgm:presLayoutVars>
          <dgm:chMax val="0"/>
          <dgm:bulletEnabled val="1"/>
        </dgm:presLayoutVars>
      </dgm:prSet>
      <dgm:spPr/>
    </dgm:pt>
    <dgm:pt modelId="{FD366DDA-2A36-4E4E-A6C8-2CC738327D46}" type="pres">
      <dgm:prSet presAssocID="{5BD610E2-4542-4B74-92AA-266D421AAB22}" presName="negativeSpace" presStyleCnt="0"/>
      <dgm:spPr/>
    </dgm:pt>
    <dgm:pt modelId="{A2FA8990-F885-4DD4-A4DC-505BFE5B2670}" type="pres">
      <dgm:prSet presAssocID="{5BD610E2-4542-4B74-92AA-266D421AAB22}" presName="childText" presStyleLbl="conFgAcc1" presStyleIdx="2" presStyleCnt="3">
        <dgm:presLayoutVars>
          <dgm:bulletEnabled val="1"/>
        </dgm:presLayoutVars>
      </dgm:prSet>
      <dgm:spPr/>
    </dgm:pt>
  </dgm:ptLst>
  <dgm:cxnLst>
    <dgm:cxn modelId="{DECC1C08-307D-4BA9-B159-6CAD4375D167}" srcId="{5BD610E2-4542-4B74-92AA-266D421AAB22}" destId="{D579BE77-E319-41ED-A334-E6C56A060C88}" srcOrd="1" destOrd="0" parTransId="{F7FB6B6B-F2B7-4C7B-9B57-3F8EA70B4A73}" sibTransId="{63793763-4684-4AA6-BE2B-43A1611BCFE7}"/>
    <dgm:cxn modelId="{1387DF0E-802D-4441-A65E-07F060AFBC29}" type="presOf" srcId="{DF771A10-2D55-4BFE-9F36-E2E486CA36C3}" destId="{A2FA8990-F885-4DD4-A4DC-505BFE5B2670}" srcOrd="0" destOrd="0" presId="urn:microsoft.com/office/officeart/2005/8/layout/list1"/>
    <dgm:cxn modelId="{833E9710-6C91-4002-891F-DB06B55FB984}" type="presOf" srcId="{5BD610E2-4542-4B74-92AA-266D421AAB22}" destId="{C655E349-06AA-4CA1-86C9-8013E7272EA5}" srcOrd="0" destOrd="0" presId="urn:microsoft.com/office/officeart/2005/8/layout/list1"/>
    <dgm:cxn modelId="{F014EA15-9B3F-426E-A20C-47595539A411}" type="presOf" srcId="{384DE017-8DAB-454D-B868-A8EF0D2393D4}" destId="{A2FA8990-F885-4DD4-A4DC-505BFE5B2670}" srcOrd="0" destOrd="2" presId="urn:microsoft.com/office/officeart/2005/8/layout/list1"/>
    <dgm:cxn modelId="{5ECE2919-1311-4A1D-B24E-4A64A42D7555}" srcId="{5BD610E2-4542-4B74-92AA-266D421AAB22}" destId="{42FD087B-D112-4029-9827-BD461F1408F8}" srcOrd="3" destOrd="0" parTransId="{1441B4EE-C9B6-4766-979F-D0C4FCC329D4}" sibTransId="{7A749481-45EF-45C7-B606-25EBA1D3684E}"/>
    <dgm:cxn modelId="{2A53A535-30DF-4BF7-B1BA-1CA64C5AEE52}" srcId="{BF520A3C-6D85-42D5-A60F-403C5E91ED7D}" destId="{5C14B3CE-94BA-4D81-913F-D3E4BF7B9D30}" srcOrd="2" destOrd="0" parTransId="{D29C58A7-552F-4E7E-8E19-BEFEA6DA1B34}" sibTransId="{3D0E42D3-F562-4DD4-9C00-CC7BDC8BA3F9}"/>
    <dgm:cxn modelId="{DCED6F4B-D47D-45F3-8A96-2150B2832DDC}" type="presOf" srcId="{F6C950B7-9A85-457F-9591-A5F6FE9D70A4}" destId="{AE5F881B-02B3-4C3B-8DCB-33DD5C2F447B}" srcOrd="0" destOrd="4" presId="urn:microsoft.com/office/officeart/2005/8/layout/list1"/>
    <dgm:cxn modelId="{46DA194C-0455-4F61-81A7-B25F5E5C172F}" srcId="{BF520A3C-6D85-42D5-A60F-403C5E91ED7D}" destId="{B026B5F1-5BF0-44AF-87B0-9D96829B2A1B}" srcOrd="0" destOrd="0" parTransId="{30C9DB4D-23E1-4D18-973B-DE39AAEB7DC6}" sibTransId="{D235FEC9-2EBF-4719-BBE5-C0FF28749EDC}"/>
    <dgm:cxn modelId="{B5116C56-0A78-4797-B97A-B11DEAA42B52}" srcId="{6DDE39B4-E333-479F-A071-24BC6D7B7B6E}" destId="{1F8B5EC5-631E-4E6A-B2B0-BB054E03FC0C}" srcOrd="0" destOrd="0" parTransId="{A14DE3C9-9806-47AB-BEEC-2EE50BCD6616}" sibTransId="{0BA4AC48-2F56-4405-9058-AABFAE056994}"/>
    <dgm:cxn modelId="{17B1FC5F-5E08-4F37-B733-21F9BADE85E0}" type="presOf" srcId="{5C14B3CE-94BA-4D81-913F-D3E4BF7B9D30}" destId="{AE5F881B-02B3-4C3B-8DCB-33DD5C2F447B}" srcOrd="0" destOrd="2" presId="urn:microsoft.com/office/officeart/2005/8/layout/list1"/>
    <dgm:cxn modelId="{5AA2157E-9C38-42E6-82F6-587BDD5DF114}" srcId="{BF520A3C-6D85-42D5-A60F-403C5E91ED7D}" destId="{7B2B295B-F131-4FE2-8AC6-B6F2C00C3DB7}" srcOrd="1" destOrd="0" parTransId="{51F5055D-DD10-4074-AC7A-9542C6E68F33}" sibTransId="{437F782E-03CF-4D2A-A91C-8EA14A01F2D7}"/>
    <dgm:cxn modelId="{E3D56180-6D93-4100-9858-6C12D3EFF940}" srcId="{2D5432AD-CCFF-4216-AAB9-708BEE5121BD}" destId="{BF520A3C-6D85-42D5-A60F-403C5E91ED7D}" srcOrd="1" destOrd="0" parTransId="{0B0DEB18-4D58-4A85-8662-1CD0EDE9FEB7}" sibTransId="{3F029099-68EE-4ECF-8B32-FBFAF7B6C73C}"/>
    <dgm:cxn modelId="{1C974881-4827-4CEA-8A88-956ACC1D9DFA}" srcId="{BF520A3C-6D85-42D5-A60F-403C5E91ED7D}" destId="{F6C950B7-9A85-457F-9591-A5F6FE9D70A4}" srcOrd="4" destOrd="0" parTransId="{475A12EF-0CCB-457E-8996-AD59992E443D}" sibTransId="{E0896F14-B82D-4028-86D9-25A7D8A21F1D}"/>
    <dgm:cxn modelId="{82DF2698-3DCF-4FDA-B3CF-48D0B6EFD028}" type="presOf" srcId="{BF520A3C-6D85-42D5-A60F-403C5E91ED7D}" destId="{373334C0-0A40-4080-A5A6-46B090F708B3}" srcOrd="0" destOrd="0" presId="urn:microsoft.com/office/officeart/2005/8/layout/list1"/>
    <dgm:cxn modelId="{5B65239F-1618-4970-9B14-11C8AA79C719}" type="presOf" srcId="{1F8B5EC5-631E-4E6A-B2B0-BB054E03FC0C}" destId="{E4D724F3-97E9-47EA-96D1-2CF82E782665}" srcOrd="0" destOrd="0" presId="urn:microsoft.com/office/officeart/2005/8/layout/list1"/>
    <dgm:cxn modelId="{FB98BFA2-7203-48C2-93DD-8A867E488EBB}" srcId="{5BD610E2-4542-4B74-92AA-266D421AAB22}" destId="{DF771A10-2D55-4BFE-9F36-E2E486CA36C3}" srcOrd="0" destOrd="0" parTransId="{B971CDE8-D1B8-489F-BFCB-E49290C0552F}" sibTransId="{560FCC8B-BBBA-4987-8239-BF8F3F15B834}"/>
    <dgm:cxn modelId="{D008DBAE-D19C-4137-886F-1FB9C5C0F4E5}" type="presOf" srcId="{5BD610E2-4542-4B74-92AA-266D421AAB22}" destId="{00CF2D9A-D18E-49EE-8EB8-2455BEDE36ED}" srcOrd="1" destOrd="0" presId="urn:microsoft.com/office/officeart/2005/8/layout/list1"/>
    <dgm:cxn modelId="{F56290B0-3F87-4643-B66E-C866385590D0}" type="presOf" srcId="{7B2B295B-F131-4FE2-8AC6-B6F2C00C3DB7}" destId="{AE5F881B-02B3-4C3B-8DCB-33DD5C2F447B}" srcOrd="0" destOrd="1" presId="urn:microsoft.com/office/officeart/2005/8/layout/list1"/>
    <dgm:cxn modelId="{CDD494BE-C9CD-44FD-A394-3FC67C341239}" srcId="{2D5432AD-CCFF-4216-AAB9-708BEE5121BD}" destId="{5BD610E2-4542-4B74-92AA-266D421AAB22}" srcOrd="2" destOrd="0" parTransId="{3A5070C7-EED6-4624-BD02-2F40665E3600}" sibTransId="{A5CC0946-EE6E-43F2-AEA7-35045B9C7961}"/>
    <dgm:cxn modelId="{5543EDCA-817E-4BFB-BA32-32AFB372CA3D}" srcId="{BF520A3C-6D85-42D5-A60F-403C5E91ED7D}" destId="{3B8FA068-7C69-443D-A634-21F7FE25CD0D}" srcOrd="3" destOrd="0" parTransId="{1DA65473-6E18-4C8E-89CC-FBF3DE6896CE}" sibTransId="{FF572707-6658-4673-A822-9DFC47FD533E}"/>
    <dgm:cxn modelId="{CAB976D3-14A1-4DA0-B905-4B52EE83B1DA}" srcId="{2D5432AD-CCFF-4216-AAB9-708BEE5121BD}" destId="{6DDE39B4-E333-479F-A071-24BC6D7B7B6E}" srcOrd="0" destOrd="0" parTransId="{33A07CC0-5516-4E51-A99A-15521105DE11}" sibTransId="{681AF6B3-35C8-4A07-B554-A22F9C518D3E}"/>
    <dgm:cxn modelId="{00E555DD-C8CB-4143-9950-4DAC3BE7EC4B}" type="presOf" srcId="{2D5432AD-CCFF-4216-AAB9-708BEE5121BD}" destId="{EE0EDF12-B40F-4BA7-A742-336DB5147BA2}" srcOrd="0" destOrd="0" presId="urn:microsoft.com/office/officeart/2005/8/layout/list1"/>
    <dgm:cxn modelId="{01B5F3DE-8EAE-4201-97C7-6AACD8ED2B82}" type="presOf" srcId="{42FD087B-D112-4029-9827-BD461F1408F8}" destId="{A2FA8990-F885-4DD4-A4DC-505BFE5B2670}" srcOrd="0" destOrd="3" presId="urn:microsoft.com/office/officeart/2005/8/layout/list1"/>
    <dgm:cxn modelId="{C59A96E4-7772-430D-85B8-4FD16532CCCB}" type="presOf" srcId="{BF520A3C-6D85-42D5-A60F-403C5E91ED7D}" destId="{DC78F310-91A2-45AE-9CAE-27EDB9970992}" srcOrd="1" destOrd="0" presId="urn:microsoft.com/office/officeart/2005/8/layout/list1"/>
    <dgm:cxn modelId="{041A8FE5-3A74-4FC1-B4CC-8F7D70345A25}" type="presOf" srcId="{6DDE39B4-E333-479F-A071-24BC6D7B7B6E}" destId="{01D0AB83-840B-431D-9ABC-2AFEF85B86F3}" srcOrd="1" destOrd="0" presId="urn:microsoft.com/office/officeart/2005/8/layout/list1"/>
    <dgm:cxn modelId="{0FEAE3E6-72F0-4EDC-8EB6-4B2B1709FE23}" type="presOf" srcId="{6DDE39B4-E333-479F-A071-24BC6D7B7B6E}" destId="{BE0D6CA8-ACEF-45BD-AA4F-9929AB066867}" srcOrd="0" destOrd="0" presId="urn:microsoft.com/office/officeart/2005/8/layout/list1"/>
    <dgm:cxn modelId="{AD404CE8-DF56-41BE-8835-4204FBB317AA}" type="presOf" srcId="{3B8FA068-7C69-443D-A634-21F7FE25CD0D}" destId="{AE5F881B-02B3-4C3B-8DCB-33DD5C2F447B}" srcOrd="0" destOrd="3" presId="urn:microsoft.com/office/officeart/2005/8/layout/list1"/>
    <dgm:cxn modelId="{439D75F1-FEE2-4DC1-BC54-B10B12E81AB5}" srcId="{5BD610E2-4542-4B74-92AA-266D421AAB22}" destId="{384DE017-8DAB-454D-B868-A8EF0D2393D4}" srcOrd="2" destOrd="0" parTransId="{17A76659-282B-435B-93F4-DE33310562B2}" sibTransId="{F183087A-3A05-487B-95EE-6BC59F6E1B66}"/>
    <dgm:cxn modelId="{0E2948F9-8ACD-4C73-9A42-2F5F478D2081}" type="presOf" srcId="{B026B5F1-5BF0-44AF-87B0-9D96829B2A1B}" destId="{AE5F881B-02B3-4C3B-8DCB-33DD5C2F447B}" srcOrd="0" destOrd="0" presId="urn:microsoft.com/office/officeart/2005/8/layout/list1"/>
    <dgm:cxn modelId="{F66DADFB-FCFE-45AC-9761-E0B4EA35CA37}" type="presOf" srcId="{D579BE77-E319-41ED-A334-E6C56A060C88}" destId="{A2FA8990-F885-4DD4-A4DC-505BFE5B2670}" srcOrd="0" destOrd="1" presId="urn:microsoft.com/office/officeart/2005/8/layout/list1"/>
    <dgm:cxn modelId="{1A90C54D-353F-4496-870D-F9DCA8A4B6FA}" type="presParOf" srcId="{EE0EDF12-B40F-4BA7-A742-336DB5147BA2}" destId="{40729E7C-7664-4360-B3D9-139CC2949F08}" srcOrd="0" destOrd="0" presId="urn:microsoft.com/office/officeart/2005/8/layout/list1"/>
    <dgm:cxn modelId="{1278F217-426C-4228-B222-0B768E8AF9CA}" type="presParOf" srcId="{40729E7C-7664-4360-B3D9-139CC2949F08}" destId="{BE0D6CA8-ACEF-45BD-AA4F-9929AB066867}" srcOrd="0" destOrd="0" presId="urn:microsoft.com/office/officeart/2005/8/layout/list1"/>
    <dgm:cxn modelId="{D536AB92-F04F-4C9C-A6E7-B3617776D424}" type="presParOf" srcId="{40729E7C-7664-4360-B3D9-139CC2949F08}" destId="{01D0AB83-840B-431D-9ABC-2AFEF85B86F3}" srcOrd="1" destOrd="0" presId="urn:microsoft.com/office/officeart/2005/8/layout/list1"/>
    <dgm:cxn modelId="{1C8DE6EC-81D1-4507-B2B8-FC09FDA95168}" type="presParOf" srcId="{EE0EDF12-B40F-4BA7-A742-336DB5147BA2}" destId="{A4B15DA7-3966-4703-AFA8-8B0DEBC3BD9D}" srcOrd="1" destOrd="0" presId="urn:microsoft.com/office/officeart/2005/8/layout/list1"/>
    <dgm:cxn modelId="{06C13165-732F-4D92-9A8E-84779FA43D10}" type="presParOf" srcId="{EE0EDF12-B40F-4BA7-A742-336DB5147BA2}" destId="{E4D724F3-97E9-47EA-96D1-2CF82E782665}" srcOrd="2" destOrd="0" presId="urn:microsoft.com/office/officeart/2005/8/layout/list1"/>
    <dgm:cxn modelId="{12FA6DBD-91A5-44D6-BC23-C46300812A19}" type="presParOf" srcId="{EE0EDF12-B40F-4BA7-A742-336DB5147BA2}" destId="{E4B5F663-58C4-4438-9E80-EAB795D68C78}" srcOrd="3" destOrd="0" presId="urn:microsoft.com/office/officeart/2005/8/layout/list1"/>
    <dgm:cxn modelId="{67B6EECC-5DD6-4F0E-8393-772520265C44}" type="presParOf" srcId="{EE0EDF12-B40F-4BA7-A742-336DB5147BA2}" destId="{7409BF03-AFFA-4F2F-B9F9-506396CC3E60}" srcOrd="4" destOrd="0" presId="urn:microsoft.com/office/officeart/2005/8/layout/list1"/>
    <dgm:cxn modelId="{40F5CB2F-FA1D-4F73-B705-5C30077F93A9}" type="presParOf" srcId="{7409BF03-AFFA-4F2F-B9F9-506396CC3E60}" destId="{373334C0-0A40-4080-A5A6-46B090F708B3}" srcOrd="0" destOrd="0" presId="urn:microsoft.com/office/officeart/2005/8/layout/list1"/>
    <dgm:cxn modelId="{EFE1EB7D-3669-4744-8324-9D3DECF19292}" type="presParOf" srcId="{7409BF03-AFFA-4F2F-B9F9-506396CC3E60}" destId="{DC78F310-91A2-45AE-9CAE-27EDB9970992}" srcOrd="1" destOrd="0" presId="urn:microsoft.com/office/officeart/2005/8/layout/list1"/>
    <dgm:cxn modelId="{F98D9591-B195-4C31-A120-24F8F8127615}" type="presParOf" srcId="{EE0EDF12-B40F-4BA7-A742-336DB5147BA2}" destId="{92394A79-91AE-44F2-B2B7-45AC1F3D95D1}" srcOrd="5" destOrd="0" presId="urn:microsoft.com/office/officeart/2005/8/layout/list1"/>
    <dgm:cxn modelId="{AD1C398C-EB71-46EF-A666-69A467D6706B}" type="presParOf" srcId="{EE0EDF12-B40F-4BA7-A742-336DB5147BA2}" destId="{AE5F881B-02B3-4C3B-8DCB-33DD5C2F447B}" srcOrd="6" destOrd="0" presId="urn:microsoft.com/office/officeart/2005/8/layout/list1"/>
    <dgm:cxn modelId="{C2F4CFBA-6F95-49DA-9815-D137091FA915}" type="presParOf" srcId="{EE0EDF12-B40F-4BA7-A742-336DB5147BA2}" destId="{C52EBE1B-65E1-495D-9F49-C383E793D574}" srcOrd="7" destOrd="0" presId="urn:microsoft.com/office/officeart/2005/8/layout/list1"/>
    <dgm:cxn modelId="{9C0329C1-4BC1-4A3E-B621-3D5CDB60F995}" type="presParOf" srcId="{EE0EDF12-B40F-4BA7-A742-336DB5147BA2}" destId="{FEA2A653-8301-4F86-8E35-39F10C31EB97}" srcOrd="8" destOrd="0" presId="urn:microsoft.com/office/officeart/2005/8/layout/list1"/>
    <dgm:cxn modelId="{9CE62496-4151-4061-A1BD-E1454CE19129}" type="presParOf" srcId="{FEA2A653-8301-4F86-8E35-39F10C31EB97}" destId="{C655E349-06AA-4CA1-86C9-8013E7272EA5}" srcOrd="0" destOrd="0" presId="urn:microsoft.com/office/officeart/2005/8/layout/list1"/>
    <dgm:cxn modelId="{1C8CBF27-44DB-4A62-A771-EF4744135D24}" type="presParOf" srcId="{FEA2A653-8301-4F86-8E35-39F10C31EB97}" destId="{00CF2D9A-D18E-49EE-8EB8-2455BEDE36ED}" srcOrd="1" destOrd="0" presId="urn:microsoft.com/office/officeart/2005/8/layout/list1"/>
    <dgm:cxn modelId="{C0528460-F69D-476C-95F1-5BC12E3F669B}" type="presParOf" srcId="{EE0EDF12-B40F-4BA7-A742-336DB5147BA2}" destId="{FD366DDA-2A36-4E4E-A6C8-2CC738327D46}" srcOrd="9" destOrd="0" presId="urn:microsoft.com/office/officeart/2005/8/layout/list1"/>
    <dgm:cxn modelId="{9B45E2E9-9E46-411D-81A6-9788727E6131}" type="presParOf" srcId="{EE0EDF12-B40F-4BA7-A742-336DB5147BA2}" destId="{A2FA8990-F885-4DD4-A4DC-505BFE5B2670}"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91B22-95A8-4B16-B192-53186021B5BF}">
      <dsp:nvSpPr>
        <dsp:cNvPr id="0" name=""/>
        <dsp:cNvSpPr/>
      </dsp:nvSpPr>
      <dsp:spPr>
        <a:xfrm>
          <a:off x="0" y="0"/>
          <a:ext cx="7993699" cy="121693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entury Gothic"/>
            </a:rPr>
            <a:t>There are different models that can be applied for the Dataset considering that dependent variable is a continuous variable, so we use regression models.</a:t>
          </a:r>
          <a:endParaRPr lang="en-US" sz="1600" kern="1200"/>
        </a:p>
      </dsp:txBody>
      <dsp:txXfrm>
        <a:off x="35643" y="35643"/>
        <a:ext cx="6680535" cy="1145644"/>
      </dsp:txXfrm>
    </dsp:sp>
    <dsp:sp modelId="{1B079A48-38F6-41CF-B572-B56858C630A3}">
      <dsp:nvSpPr>
        <dsp:cNvPr id="0" name=""/>
        <dsp:cNvSpPr/>
      </dsp:nvSpPr>
      <dsp:spPr>
        <a:xfrm>
          <a:off x="705326" y="1419751"/>
          <a:ext cx="7993699" cy="1216930"/>
        </a:xfrm>
        <a:prstGeom prst="roundRect">
          <a:avLst>
            <a:gd name="adj" fmla="val 10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entury Gothic"/>
            </a:rPr>
            <a:t>Different types of Regression models can be used to perform this </a:t>
          </a:r>
          <a:r>
            <a:rPr lang="en-US" sz="1600" kern="1200" dirty="0" err="1">
              <a:latin typeface="Century Gothic"/>
            </a:rPr>
            <a:t>fare_amount</a:t>
          </a:r>
          <a:r>
            <a:rPr lang="en-US" sz="1600" kern="1200" dirty="0">
              <a:latin typeface="Century Gothic"/>
            </a:rPr>
            <a:t>. </a:t>
          </a:r>
        </a:p>
      </dsp:txBody>
      <dsp:txXfrm>
        <a:off x="740969" y="1455394"/>
        <a:ext cx="6426082" cy="1145644"/>
      </dsp:txXfrm>
    </dsp:sp>
    <dsp:sp modelId="{9DEC3241-FA72-4B1E-B79C-130E70D35F2E}">
      <dsp:nvSpPr>
        <dsp:cNvPr id="0" name=""/>
        <dsp:cNvSpPr/>
      </dsp:nvSpPr>
      <dsp:spPr>
        <a:xfrm>
          <a:off x="1410652" y="2839503"/>
          <a:ext cx="7993699" cy="1216930"/>
        </a:xfrm>
        <a:prstGeom prst="roundRect">
          <a:avLst>
            <a:gd name="adj" fmla="val 10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entury Gothic"/>
            </a:rPr>
            <a:t>Multiple Linear Regression, Random Forest Regression, Decision Tree Regression, Gradient Boosting Regression are some of the models that I have used in my model to perform prediction of fare_amount in the Uber Dataset.</a:t>
          </a:r>
        </a:p>
      </dsp:txBody>
      <dsp:txXfrm>
        <a:off x="1446295" y="2875146"/>
        <a:ext cx="6426082" cy="1145644"/>
      </dsp:txXfrm>
    </dsp:sp>
    <dsp:sp modelId="{201A2766-7EC7-471F-B5B9-61B9389AC3E6}">
      <dsp:nvSpPr>
        <dsp:cNvPr id="0" name=""/>
        <dsp:cNvSpPr/>
      </dsp:nvSpPr>
      <dsp:spPr>
        <a:xfrm>
          <a:off x="7202694" y="922838"/>
          <a:ext cx="791004" cy="791004"/>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380670" y="922838"/>
        <a:ext cx="435052" cy="595231"/>
      </dsp:txXfrm>
    </dsp:sp>
    <dsp:sp modelId="{7EBC6325-59B0-47A1-8DDF-7FB815D1D897}">
      <dsp:nvSpPr>
        <dsp:cNvPr id="0" name=""/>
        <dsp:cNvSpPr/>
      </dsp:nvSpPr>
      <dsp:spPr>
        <a:xfrm>
          <a:off x="7908020" y="2334477"/>
          <a:ext cx="791004" cy="791004"/>
        </a:xfrm>
        <a:prstGeom prst="downArrow">
          <a:avLst>
            <a:gd name="adj1" fmla="val 55000"/>
            <a:gd name="adj2" fmla="val 45000"/>
          </a:avLst>
        </a:prstGeom>
        <a:solidFill>
          <a:schemeClr val="accent2">
            <a:tint val="40000"/>
            <a:alpha val="90000"/>
            <a:hueOff val="1629769"/>
            <a:satOff val="-4713"/>
            <a:lumOff val="-100"/>
            <a:alphaOff val="0"/>
          </a:schemeClr>
        </a:solidFill>
        <a:ln w="19050" cap="rnd" cmpd="sng" algn="ctr">
          <a:solidFill>
            <a:schemeClr val="accent2">
              <a:tint val="40000"/>
              <a:alpha val="90000"/>
              <a:hueOff val="1629769"/>
              <a:satOff val="-4713"/>
              <a:lumOff val="-1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dsp:txBody>
      <dsp:txXfrm>
        <a:off x="8085996" y="2334477"/>
        <a:ext cx="435052" cy="595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BAFBE-EF82-4077-8927-BB9AA76CE77E}">
      <dsp:nvSpPr>
        <dsp:cNvPr id="0" name=""/>
        <dsp:cNvSpPr/>
      </dsp:nvSpPr>
      <dsp:spPr>
        <a:xfrm>
          <a:off x="0" y="495"/>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2A378-D80F-4A98-BD4B-D44CE0516EDD}">
      <dsp:nvSpPr>
        <dsp:cNvPr id="0" name=""/>
        <dsp:cNvSpPr/>
      </dsp:nvSpPr>
      <dsp:spPr>
        <a:xfrm>
          <a:off x="350506" y="261202"/>
          <a:ext cx="637284" cy="6372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AAB34C-0B0A-49DC-ADBD-F86A0BD30584}">
      <dsp:nvSpPr>
        <dsp:cNvPr id="0" name=""/>
        <dsp:cNvSpPr/>
      </dsp:nvSpPr>
      <dsp:spPr>
        <a:xfrm>
          <a:off x="1338296" y="495"/>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89000">
            <a:lnSpc>
              <a:spcPct val="100000"/>
            </a:lnSpc>
            <a:spcBef>
              <a:spcPct val="0"/>
            </a:spcBef>
            <a:spcAft>
              <a:spcPct val="35000"/>
            </a:spcAft>
            <a:buNone/>
          </a:pPr>
          <a:r>
            <a:rPr lang="en-US" sz="2000" kern="1200"/>
            <a:t>Linearity: The relationship between the dependent variable and explanatory variables is assumed to be linear.</a:t>
          </a:r>
        </a:p>
      </dsp:txBody>
      <dsp:txXfrm>
        <a:off x="1338296" y="495"/>
        <a:ext cx="8066055" cy="1158698"/>
      </dsp:txXfrm>
    </dsp:sp>
    <dsp:sp modelId="{42040131-84BE-4682-B598-3BE5DAF8D799}">
      <dsp:nvSpPr>
        <dsp:cNvPr id="0" name=""/>
        <dsp:cNvSpPr/>
      </dsp:nvSpPr>
      <dsp:spPr>
        <a:xfrm>
          <a:off x="0" y="1448867"/>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DCABC-4B6E-43A5-A1E1-73D67D9367BF}">
      <dsp:nvSpPr>
        <dsp:cNvPr id="0" name=""/>
        <dsp:cNvSpPr/>
      </dsp:nvSpPr>
      <dsp:spPr>
        <a:xfrm>
          <a:off x="350506" y="1709574"/>
          <a:ext cx="637284" cy="6372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295C7C-64F5-413F-93DE-85D44011732B}">
      <dsp:nvSpPr>
        <dsp:cNvPr id="0" name=""/>
        <dsp:cNvSpPr/>
      </dsp:nvSpPr>
      <dsp:spPr>
        <a:xfrm>
          <a:off x="1338296" y="1448867"/>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89000">
            <a:lnSpc>
              <a:spcPct val="100000"/>
            </a:lnSpc>
            <a:spcBef>
              <a:spcPct val="0"/>
            </a:spcBef>
            <a:spcAft>
              <a:spcPct val="35000"/>
            </a:spcAft>
            <a:buNone/>
          </a:pPr>
          <a:r>
            <a:rPr lang="en-US" sz="2000" kern="1200"/>
            <a:t>Independence: The observations in the dataset are assumed to be independent of each other.</a:t>
          </a:r>
        </a:p>
      </dsp:txBody>
      <dsp:txXfrm>
        <a:off x="1338296" y="1448867"/>
        <a:ext cx="8066055" cy="1158698"/>
      </dsp:txXfrm>
    </dsp:sp>
    <dsp:sp modelId="{3AB5716D-9233-4528-B713-22EA241F6A58}">
      <dsp:nvSpPr>
        <dsp:cNvPr id="0" name=""/>
        <dsp:cNvSpPr/>
      </dsp:nvSpPr>
      <dsp:spPr>
        <a:xfrm>
          <a:off x="0" y="2897240"/>
          <a:ext cx="9404352" cy="11586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AFF0D-B22A-4863-AD32-4E9CF1EDB276}">
      <dsp:nvSpPr>
        <dsp:cNvPr id="0" name=""/>
        <dsp:cNvSpPr/>
      </dsp:nvSpPr>
      <dsp:spPr>
        <a:xfrm>
          <a:off x="350506" y="3157947"/>
          <a:ext cx="637284" cy="6372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6D567B-9F6C-4D8F-9B1E-83E7A1E29064}">
      <dsp:nvSpPr>
        <dsp:cNvPr id="0" name=""/>
        <dsp:cNvSpPr/>
      </dsp:nvSpPr>
      <dsp:spPr>
        <a:xfrm>
          <a:off x="1338296" y="2897240"/>
          <a:ext cx="8066055" cy="1158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29" tIns="122629" rIns="122629" bIns="122629" numCol="1" spcCol="1270" anchor="ctr" anchorCtr="0">
          <a:noAutofit/>
        </a:bodyPr>
        <a:lstStyle/>
        <a:p>
          <a:pPr marL="0" lvl="0" indent="0" algn="l" defTabSz="889000">
            <a:lnSpc>
              <a:spcPct val="100000"/>
            </a:lnSpc>
            <a:spcBef>
              <a:spcPct val="0"/>
            </a:spcBef>
            <a:spcAft>
              <a:spcPct val="35000"/>
            </a:spcAft>
            <a:buNone/>
          </a:pPr>
          <a:r>
            <a:rPr lang="en-US" sz="2000" kern="1200"/>
            <a:t>Homoscedasticity: The variability of the error term is assumed to be constant across all levels of the explanatory variables.</a:t>
          </a:r>
        </a:p>
      </dsp:txBody>
      <dsp:txXfrm>
        <a:off x="1338296" y="2897240"/>
        <a:ext cx="8066055" cy="1158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B435E-2734-4C33-8FA3-2136E7CA52C2}">
      <dsp:nvSpPr>
        <dsp:cNvPr id="0" name=""/>
        <dsp:cNvSpPr/>
      </dsp:nvSpPr>
      <dsp:spPr>
        <a:xfrm>
          <a:off x="0" y="0"/>
          <a:ext cx="7523481" cy="89027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kern="1200" dirty="0"/>
            <a:t>Linear regression is a statistical model used for predicting a continuous variable, making it suitable for fare prediction in Uber trips.</a:t>
          </a:r>
        </a:p>
      </dsp:txBody>
      <dsp:txXfrm>
        <a:off x="26075" y="26075"/>
        <a:ext cx="6487577" cy="838125"/>
      </dsp:txXfrm>
    </dsp:sp>
    <dsp:sp modelId="{DEF16F08-7546-4073-9D94-DE90EF36AB79}">
      <dsp:nvSpPr>
        <dsp:cNvPr id="0" name=""/>
        <dsp:cNvSpPr/>
      </dsp:nvSpPr>
      <dsp:spPr>
        <a:xfrm>
          <a:off x="630091" y="1052143"/>
          <a:ext cx="7523481" cy="89027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kern="1200" dirty="0"/>
            <a:t>The linear regression model assumes a linear relationship between the dependent variable (</a:t>
          </a:r>
          <a:r>
            <a:rPr lang="en-US" sz="1000" kern="1200" dirty="0" err="1"/>
            <a:t>fare_amount</a:t>
          </a:r>
          <a:r>
            <a:rPr lang="en-US" sz="1000" kern="1200" dirty="0"/>
            <a:t>) and the explanatory variables </a:t>
          </a:r>
          <a:r>
            <a:rPr lang="en-US" sz="1000" kern="1200" dirty="0">
              <a:latin typeface="Century Gothic"/>
            </a:rPr>
            <a:t>and by using those variables new features are created for better understanding of data for the model by using features such</a:t>
          </a:r>
          <a:r>
            <a:rPr lang="en-US" sz="1000" kern="1200" dirty="0"/>
            <a:t> as </a:t>
          </a:r>
          <a:r>
            <a:rPr lang="en-US" sz="1000" kern="1200" dirty="0">
              <a:latin typeface="Century Gothic"/>
            </a:rPr>
            <a:t>distance, month of the trip , year of the trip , day of the trip  , weekend or weekday ,   passenger count, type of car.</a:t>
          </a:r>
          <a:endParaRPr lang="en-US" sz="1000" kern="1200" dirty="0"/>
        </a:p>
      </dsp:txBody>
      <dsp:txXfrm>
        <a:off x="656166" y="1078218"/>
        <a:ext cx="6262561" cy="838125"/>
      </dsp:txXfrm>
    </dsp:sp>
    <dsp:sp modelId="{0B606578-3BBE-4C60-A9A4-67D0B9FDCF7D}">
      <dsp:nvSpPr>
        <dsp:cNvPr id="0" name=""/>
        <dsp:cNvSpPr/>
      </dsp:nvSpPr>
      <dsp:spPr>
        <a:xfrm>
          <a:off x="1250778" y="2104287"/>
          <a:ext cx="7523481" cy="89027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100000"/>
            </a:lnSpc>
            <a:spcBef>
              <a:spcPct val="0"/>
            </a:spcBef>
            <a:spcAft>
              <a:spcPct val="35000"/>
            </a:spcAft>
            <a:buNone/>
          </a:pPr>
          <a:r>
            <a:rPr lang="en-US" sz="1000" kern="1200" dirty="0"/>
            <a:t>The model estimates the relationship between these variables by fitting a linear equation that best represents the data.</a:t>
          </a:r>
        </a:p>
      </dsp:txBody>
      <dsp:txXfrm>
        <a:off x="1276853" y="2130362"/>
        <a:ext cx="6271965" cy="838125"/>
      </dsp:txXfrm>
    </dsp:sp>
    <dsp:sp modelId="{93A3B58E-D1DA-4519-B207-42D373A51169}">
      <dsp:nvSpPr>
        <dsp:cNvPr id="0" name=""/>
        <dsp:cNvSpPr/>
      </dsp:nvSpPr>
      <dsp:spPr>
        <a:xfrm>
          <a:off x="1880870" y="3156430"/>
          <a:ext cx="7523481" cy="89027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t>The equation takes the form: </a:t>
          </a:r>
          <a:r>
            <a:rPr lang="en-US" sz="1000" kern="1200" err="1"/>
            <a:t>fare_amount</a:t>
          </a:r>
          <a:r>
            <a:rPr lang="en-US" sz="1000" kern="1200">
              <a:latin typeface="Century Gothic"/>
            </a:rPr>
            <a:t> </a:t>
          </a:r>
          <a:r>
            <a:rPr lang="en-US" sz="1000" kern="1200"/>
            <a:t> = </a:t>
          </a:r>
          <a:r>
            <a:rPr lang="en-US" sz="1000" kern="1200">
              <a:latin typeface="Calibri"/>
              <a:cs typeface="Calibri"/>
            </a:rPr>
            <a:t>β₀ + β₁x₁ + β₂x₂ + ... + βₚxₚ + ɛ.</a:t>
          </a:r>
        </a:p>
      </dsp:txBody>
      <dsp:txXfrm>
        <a:off x="1906945" y="3182505"/>
        <a:ext cx="6262561" cy="838125"/>
      </dsp:txXfrm>
    </dsp:sp>
    <dsp:sp modelId="{B27F5DC4-9462-4D54-9842-19B95F5FE71B}">
      <dsp:nvSpPr>
        <dsp:cNvPr id="0" name=""/>
        <dsp:cNvSpPr/>
      </dsp:nvSpPr>
      <dsp:spPr>
        <a:xfrm>
          <a:off x="6944802" y="681869"/>
          <a:ext cx="578678" cy="57867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5005" y="681869"/>
        <a:ext cx="318272" cy="435455"/>
      </dsp:txXfrm>
    </dsp:sp>
    <dsp:sp modelId="{3CB752EF-D1D0-46BF-ABCA-13A23C2C43E4}">
      <dsp:nvSpPr>
        <dsp:cNvPr id="0" name=""/>
        <dsp:cNvSpPr/>
      </dsp:nvSpPr>
      <dsp:spPr>
        <a:xfrm>
          <a:off x="7574894" y="1734013"/>
          <a:ext cx="578678" cy="578678"/>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5097" y="1734013"/>
        <a:ext cx="318272" cy="435455"/>
      </dsp:txXfrm>
    </dsp:sp>
    <dsp:sp modelId="{970DE548-AA84-4024-BF86-B218D8A92500}">
      <dsp:nvSpPr>
        <dsp:cNvPr id="0" name=""/>
        <dsp:cNvSpPr/>
      </dsp:nvSpPr>
      <dsp:spPr>
        <a:xfrm>
          <a:off x="8195581" y="2786157"/>
          <a:ext cx="578678" cy="57867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5784" y="2786157"/>
        <a:ext cx="318272" cy="4354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3ADC9-183D-4E8F-8E22-1AE66C723C36}">
      <dsp:nvSpPr>
        <dsp:cNvPr id="0" name=""/>
        <dsp:cNvSpPr/>
      </dsp:nvSpPr>
      <dsp:spPr>
        <a:xfrm>
          <a:off x="0" y="1683"/>
          <a:ext cx="9404352"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73E5E-D218-4303-98DC-C57A265673C5}">
      <dsp:nvSpPr>
        <dsp:cNvPr id="0" name=""/>
        <dsp:cNvSpPr/>
      </dsp:nvSpPr>
      <dsp:spPr>
        <a:xfrm>
          <a:off x="258116" y="193670"/>
          <a:ext cx="469302" cy="469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0147F0-560F-4FAA-89E5-0116FD93F9EE}">
      <dsp:nvSpPr>
        <dsp:cNvPr id="0" name=""/>
        <dsp:cNvSpPr/>
      </dsp:nvSpPr>
      <dsp:spPr>
        <a:xfrm>
          <a:off x="985535" y="1683"/>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100000"/>
            </a:lnSpc>
            <a:spcBef>
              <a:spcPct val="0"/>
            </a:spcBef>
            <a:spcAft>
              <a:spcPct val="35000"/>
            </a:spcAft>
            <a:buNone/>
          </a:pPr>
          <a:r>
            <a:rPr lang="en-US" sz="2000" kern="1200">
              <a:latin typeface="Calibri"/>
              <a:cs typeface="Calibri"/>
            </a:rPr>
            <a:t>fare_amount is the dependent variable to be predicted.</a:t>
          </a:r>
        </a:p>
      </dsp:txBody>
      <dsp:txXfrm>
        <a:off x="985535" y="1683"/>
        <a:ext cx="8418816" cy="853277"/>
      </dsp:txXfrm>
    </dsp:sp>
    <dsp:sp modelId="{1828377B-B50A-4616-AB0A-ED392963031E}">
      <dsp:nvSpPr>
        <dsp:cNvPr id="0" name=""/>
        <dsp:cNvSpPr/>
      </dsp:nvSpPr>
      <dsp:spPr>
        <a:xfrm>
          <a:off x="0" y="1068280"/>
          <a:ext cx="9404352"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AC57DE-C2DE-494A-AF49-73CFD833A617}">
      <dsp:nvSpPr>
        <dsp:cNvPr id="0" name=""/>
        <dsp:cNvSpPr/>
      </dsp:nvSpPr>
      <dsp:spPr>
        <a:xfrm>
          <a:off x="258116" y="1260267"/>
          <a:ext cx="469302" cy="469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D0A4DA-1F76-4D47-A330-E37706B182C3}">
      <dsp:nvSpPr>
        <dsp:cNvPr id="0" name=""/>
        <dsp:cNvSpPr/>
      </dsp:nvSpPr>
      <dsp:spPr>
        <a:xfrm>
          <a:off x="985535" y="1068280"/>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libri"/>
              <a:cs typeface="Calibri"/>
            </a:rPr>
            <a:t>β₀, β₁, β₂, ... , βₚ are the coefficients representing the contribution of each explanatory variable.</a:t>
          </a:r>
        </a:p>
      </dsp:txBody>
      <dsp:txXfrm>
        <a:off x="985535" y="1068280"/>
        <a:ext cx="8418816" cy="853277"/>
      </dsp:txXfrm>
    </dsp:sp>
    <dsp:sp modelId="{00E265D9-7301-41A2-A28B-815E64FDF7D0}">
      <dsp:nvSpPr>
        <dsp:cNvPr id="0" name=""/>
        <dsp:cNvSpPr/>
      </dsp:nvSpPr>
      <dsp:spPr>
        <a:xfrm>
          <a:off x="0" y="2134876"/>
          <a:ext cx="9404352"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78758-6D54-4BF3-B2E0-E35606AC323E}">
      <dsp:nvSpPr>
        <dsp:cNvPr id="0" name=""/>
        <dsp:cNvSpPr/>
      </dsp:nvSpPr>
      <dsp:spPr>
        <a:xfrm>
          <a:off x="258116" y="2326864"/>
          <a:ext cx="469302" cy="469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9164AC-1DCB-4729-85F0-8B654F30BFD1}">
      <dsp:nvSpPr>
        <dsp:cNvPr id="0" name=""/>
        <dsp:cNvSpPr/>
      </dsp:nvSpPr>
      <dsp:spPr>
        <a:xfrm>
          <a:off x="985535" y="2134876"/>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100000"/>
            </a:lnSpc>
            <a:spcBef>
              <a:spcPct val="0"/>
            </a:spcBef>
            <a:spcAft>
              <a:spcPct val="35000"/>
            </a:spcAft>
            <a:buNone/>
          </a:pPr>
          <a:r>
            <a:rPr lang="en-US" sz="2000" kern="1200">
              <a:latin typeface="Calibri"/>
              <a:cs typeface="Calibri"/>
            </a:rPr>
            <a:t>x₁, x₂, ... , xₚ are the values of the respective explanatory variables.</a:t>
          </a:r>
        </a:p>
      </dsp:txBody>
      <dsp:txXfrm>
        <a:off x="985535" y="2134876"/>
        <a:ext cx="8418816" cy="853277"/>
      </dsp:txXfrm>
    </dsp:sp>
    <dsp:sp modelId="{DE1DE224-AF2B-4974-A2C7-C608FD1D533E}">
      <dsp:nvSpPr>
        <dsp:cNvPr id="0" name=""/>
        <dsp:cNvSpPr/>
      </dsp:nvSpPr>
      <dsp:spPr>
        <a:xfrm>
          <a:off x="0" y="3201473"/>
          <a:ext cx="9404352"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9ACCE-7763-40BB-8488-24D4372BA5B6}">
      <dsp:nvSpPr>
        <dsp:cNvPr id="0" name=""/>
        <dsp:cNvSpPr/>
      </dsp:nvSpPr>
      <dsp:spPr>
        <a:xfrm>
          <a:off x="258116" y="3393460"/>
          <a:ext cx="469302" cy="4693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B0912BF-C933-4382-9946-6E745773E360}">
      <dsp:nvSpPr>
        <dsp:cNvPr id="0" name=""/>
        <dsp:cNvSpPr/>
      </dsp:nvSpPr>
      <dsp:spPr>
        <a:xfrm>
          <a:off x="985535" y="3201473"/>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100000"/>
            </a:lnSpc>
            <a:spcBef>
              <a:spcPct val="0"/>
            </a:spcBef>
            <a:spcAft>
              <a:spcPct val="35000"/>
            </a:spcAft>
            <a:buNone/>
          </a:pPr>
          <a:r>
            <a:rPr lang="en-US" sz="2000" kern="1200" dirty="0" err="1">
              <a:latin typeface="Calibri"/>
              <a:cs typeface="Calibri"/>
            </a:rPr>
            <a:t>ɛ</a:t>
          </a:r>
          <a:r>
            <a:rPr lang="en-US" sz="2000" kern="1200" dirty="0">
              <a:latin typeface="Calibri"/>
              <a:cs typeface="Calibri"/>
            </a:rPr>
            <a:t> is the error term capturing the unexplained variation in </a:t>
          </a:r>
          <a:r>
            <a:rPr lang="en-US" sz="2000" kern="1200" dirty="0" err="1">
              <a:latin typeface="Calibri"/>
              <a:cs typeface="Calibri"/>
            </a:rPr>
            <a:t>fare_amount</a:t>
          </a:r>
          <a:r>
            <a:rPr lang="en-US" sz="2000" kern="1200" dirty="0">
              <a:latin typeface="Calibri"/>
              <a:cs typeface="Calibri"/>
            </a:rPr>
            <a:t>.</a:t>
          </a:r>
        </a:p>
      </dsp:txBody>
      <dsp:txXfrm>
        <a:off x="985535" y="3201473"/>
        <a:ext cx="8418816" cy="8532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D0DD3-408A-4110-8663-0F7096CF33C8}">
      <dsp:nvSpPr>
        <dsp:cNvPr id="0" name=""/>
        <dsp:cNvSpPr/>
      </dsp:nvSpPr>
      <dsp:spPr>
        <a:xfrm>
          <a:off x="0" y="500"/>
          <a:ext cx="9965068" cy="11710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0AFD24-BBDA-48D8-A712-E779A086BBE6}">
      <dsp:nvSpPr>
        <dsp:cNvPr id="0" name=""/>
        <dsp:cNvSpPr/>
      </dsp:nvSpPr>
      <dsp:spPr>
        <a:xfrm>
          <a:off x="354233" y="263979"/>
          <a:ext cx="644060" cy="644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09EDAB-EDD3-4488-A718-A9CFDDBFB7A2}">
      <dsp:nvSpPr>
        <dsp:cNvPr id="0" name=""/>
        <dsp:cNvSpPr/>
      </dsp:nvSpPr>
      <dsp:spPr>
        <a:xfrm>
          <a:off x="1352526" y="500"/>
          <a:ext cx="8612541" cy="117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33" tIns="123933" rIns="123933" bIns="123933" numCol="1" spcCol="1270" anchor="ctr" anchorCtr="0">
          <a:noAutofit/>
        </a:bodyPr>
        <a:lstStyle/>
        <a:p>
          <a:pPr marL="0" lvl="0" indent="0" algn="l" defTabSz="755650" rtl="0">
            <a:lnSpc>
              <a:spcPct val="100000"/>
            </a:lnSpc>
            <a:spcBef>
              <a:spcPct val="0"/>
            </a:spcBef>
            <a:spcAft>
              <a:spcPct val="35000"/>
            </a:spcAft>
            <a:buNone/>
          </a:pPr>
          <a:r>
            <a:rPr lang="en-US" sz="1700" kern="1200" dirty="0">
              <a:latin typeface="Calibri"/>
              <a:cs typeface="Calibri"/>
            </a:rPr>
            <a:t>Data i.e. already standardized and one hot encoded is used with logistic regression model by fitting it. Once the Data is fitted with model with parameters. </a:t>
          </a:r>
        </a:p>
      </dsp:txBody>
      <dsp:txXfrm>
        <a:off x="1352526" y="500"/>
        <a:ext cx="8612541" cy="1171018"/>
      </dsp:txXfrm>
    </dsp:sp>
    <dsp:sp modelId="{FA0EDCFF-2DDE-453B-9FA7-29C9F689BFF3}">
      <dsp:nvSpPr>
        <dsp:cNvPr id="0" name=""/>
        <dsp:cNvSpPr/>
      </dsp:nvSpPr>
      <dsp:spPr>
        <a:xfrm>
          <a:off x="0" y="1464273"/>
          <a:ext cx="9965068" cy="11710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DBD8BF-8207-462A-8226-0928479713EC}">
      <dsp:nvSpPr>
        <dsp:cNvPr id="0" name=""/>
        <dsp:cNvSpPr/>
      </dsp:nvSpPr>
      <dsp:spPr>
        <a:xfrm>
          <a:off x="354233" y="1727752"/>
          <a:ext cx="644060" cy="644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C8D1FB-ED19-4213-9E3C-C51C9E2D8DC1}">
      <dsp:nvSpPr>
        <dsp:cNvPr id="0" name=""/>
        <dsp:cNvSpPr/>
      </dsp:nvSpPr>
      <dsp:spPr>
        <a:xfrm>
          <a:off x="1352526" y="1464273"/>
          <a:ext cx="8612541" cy="117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33" tIns="123933" rIns="123933" bIns="123933" numCol="1" spcCol="1270" anchor="ctr" anchorCtr="0">
          <a:noAutofit/>
        </a:bodyPr>
        <a:lstStyle/>
        <a:p>
          <a:pPr marL="0" lvl="0" indent="0" algn="l" defTabSz="755650" rtl="0">
            <a:lnSpc>
              <a:spcPct val="100000"/>
            </a:lnSpc>
            <a:spcBef>
              <a:spcPct val="0"/>
            </a:spcBef>
            <a:spcAft>
              <a:spcPct val="35000"/>
            </a:spcAft>
            <a:buNone/>
          </a:pPr>
          <a:r>
            <a:rPr lang="en-US" sz="1700" kern="1200" dirty="0">
              <a:latin typeface="Calibri"/>
              <a:cs typeface="Calibri"/>
            </a:rPr>
            <a:t> Now the model will understand  how each feature is explaining the dependent variable as per the above formulae. </a:t>
          </a:r>
          <a:endParaRPr lang="en-US" sz="1700" kern="1200" dirty="0">
            <a:latin typeface="Century Gothic"/>
            <a:cs typeface="Calibri"/>
          </a:endParaRPr>
        </a:p>
      </dsp:txBody>
      <dsp:txXfrm>
        <a:off x="1352526" y="1464273"/>
        <a:ext cx="8612541" cy="1171018"/>
      </dsp:txXfrm>
    </dsp:sp>
    <dsp:sp modelId="{4CF57F97-DFB5-41C5-8006-FE50BB69DE55}">
      <dsp:nvSpPr>
        <dsp:cNvPr id="0" name=""/>
        <dsp:cNvSpPr/>
      </dsp:nvSpPr>
      <dsp:spPr>
        <a:xfrm>
          <a:off x="0" y="2928046"/>
          <a:ext cx="9965068" cy="11710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EF9970-6C65-4AE5-88DF-17582AF3ED26}">
      <dsp:nvSpPr>
        <dsp:cNvPr id="0" name=""/>
        <dsp:cNvSpPr/>
      </dsp:nvSpPr>
      <dsp:spPr>
        <a:xfrm>
          <a:off x="354233" y="3191526"/>
          <a:ext cx="644060" cy="644060"/>
        </a:xfrm>
        <a:prstGeom prst="rect">
          <a:avLst/>
        </a:prstGeom>
        <a:solidFill>
          <a:schemeClr val="accent4">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D7ACC8-3276-405E-9CAD-E0382F071596}">
      <dsp:nvSpPr>
        <dsp:cNvPr id="0" name=""/>
        <dsp:cNvSpPr/>
      </dsp:nvSpPr>
      <dsp:spPr>
        <a:xfrm>
          <a:off x="1352526" y="2928046"/>
          <a:ext cx="8612541" cy="117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933" tIns="123933" rIns="123933" bIns="123933" numCol="1" spcCol="1270" anchor="ctr" anchorCtr="0">
          <a:noAutofit/>
        </a:bodyPr>
        <a:lstStyle/>
        <a:p>
          <a:pPr marL="0" lvl="0" indent="0" algn="l" defTabSz="755650">
            <a:lnSpc>
              <a:spcPct val="100000"/>
            </a:lnSpc>
            <a:spcBef>
              <a:spcPct val="0"/>
            </a:spcBef>
            <a:spcAft>
              <a:spcPct val="35000"/>
            </a:spcAft>
            <a:buNone/>
          </a:pPr>
          <a:r>
            <a:rPr lang="en-US" sz="1700" kern="1200" dirty="0">
              <a:latin typeface="Century Gothic"/>
              <a:cs typeface="Calibri"/>
            </a:rPr>
            <a:t>Once the Model is ready i.e. trained  we have used the model to predict on testing data I.e. also standardized and one hot </a:t>
          </a:r>
          <a:r>
            <a:rPr lang="en-US" sz="1700" kern="1200" dirty="0">
              <a:latin typeface="Calibri"/>
              <a:cs typeface="Calibri"/>
            </a:rPr>
            <a:t>encoded earlier. </a:t>
          </a:r>
          <a:endParaRPr lang="en-US" sz="1700" kern="1200" dirty="0">
            <a:latin typeface="Century Gothic"/>
            <a:cs typeface="Calibri"/>
          </a:endParaRPr>
        </a:p>
        <a:p>
          <a:pPr marL="0" lvl="0" indent="0" algn="l" defTabSz="755650">
            <a:lnSpc>
              <a:spcPct val="100000"/>
            </a:lnSpc>
            <a:spcBef>
              <a:spcPct val="0"/>
            </a:spcBef>
            <a:spcAft>
              <a:spcPct val="35000"/>
            </a:spcAft>
            <a:buNone/>
          </a:pPr>
          <a:r>
            <a:rPr lang="en-US" sz="1700" kern="1200" dirty="0">
              <a:latin typeface="Calibri"/>
              <a:cs typeface="Calibri"/>
            </a:rPr>
            <a:t> </a:t>
          </a:r>
          <a:endParaRPr lang="en-US" sz="1700" kern="1200" dirty="0"/>
        </a:p>
      </dsp:txBody>
      <dsp:txXfrm>
        <a:off x="1352526" y="2928046"/>
        <a:ext cx="8612541" cy="11710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31B3E-4A8D-42E0-8B6E-20235DC6E8E6}">
      <dsp:nvSpPr>
        <dsp:cNvPr id="0" name=""/>
        <dsp:cNvSpPr/>
      </dsp:nvSpPr>
      <dsp:spPr>
        <a:xfrm>
          <a:off x="0" y="392181"/>
          <a:ext cx="5614987" cy="1295189"/>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entury Gothic"/>
            </a:rPr>
            <a:t>We have used 4 different models i.e. Multiple Linear Regression, Random Forest, Decision Tree, Gradient Boosting Regression.</a:t>
          </a:r>
          <a:endParaRPr lang="en-US" sz="1800" kern="1200" dirty="0"/>
        </a:p>
      </dsp:txBody>
      <dsp:txXfrm>
        <a:off x="63226" y="455407"/>
        <a:ext cx="5488535" cy="1168737"/>
      </dsp:txXfrm>
    </dsp:sp>
    <dsp:sp modelId="{331C1EF2-0541-4969-9173-2619FAEAA820}">
      <dsp:nvSpPr>
        <dsp:cNvPr id="0" name=""/>
        <dsp:cNvSpPr/>
      </dsp:nvSpPr>
      <dsp:spPr>
        <a:xfrm>
          <a:off x="0" y="1739211"/>
          <a:ext cx="5614987" cy="1295189"/>
        </a:xfrm>
        <a:prstGeom prst="roundRect">
          <a:avLst/>
        </a:prstGeom>
        <a:solidFill>
          <a:schemeClr val="accent5">
            <a:hueOff val="3118619"/>
            <a:satOff val="-2006"/>
            <a:lumOff val="137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entury Gothic"/>
            </a:rPr>
            <a:t>Each Model has been applied with the data I.e. ready and after fitting the model  to train the data then we will use that trained model to predict fare_amount in testing dataset.</a:t>
          </a:r>
        </a:p>
      </dsp:txBody>
      <dsp:txXfrm>
        <a:off x="63226" y="1802437"/>
        <a:ext cx="5488535" cy="1168737"/>
      </dsp:txXfrm>
    </dsp:sp>
    <dsp:sp modelId="{0DCAD572-AF22-40F4-B7F6-F63684C30D11}">
      <dsp:nvSpPr>
        <dsp:cNvPr id="0" name=""/>
        <dsp:cNvSpPr/>
      </dsp:nvSpPr>
      <dsp:spPr>
        <a:xfrm>
          <a:off x="0" y="3086241"/>
          <a:ext cx="5614987" cy="1295189"/>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entury Gothic"/>
            </a:rPr>
            <a:t>After predicting the model , Model has been </a:t>
          </a:r>
          <a:r>
            <a:rPr lang="en-US" sz="1800" kern="1200" dirty="0" err="1">
              <a:latin typeface="Century Gothic"/>
            </a:rPr>
            <a:t>evalulated</a:t>
          </a:r>
          <a:r>
            <a:rPr lang="en-US" sz="1800" kern="1200" dirty="0">
              <a:latin typeface="Century Gothic"/>
            </a:rPr>
            <a:t> with the help of Evaluation Metrics like traing and testing RSquare, MSE to identify the Accuracy and error rate in the model.</a:t>
          </a:r>
          <a:endParaRPr lang="en-US" sz="1800" kern="1200" dirty="0"/>
        </a:p>
      </dsp:txBody>
      <dsp:txXfrm>
        <a:off x="63226" y="3149467"/>
        <a:ext cx="5488535" cy="11687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22DB8-931A-4775-8DDC-6D45945FDD5F}">
      <dsp:nvSpPr>
        <dsp:cNvPr id="0" name=""/>
        <dsp:cNvSpPr/>
      </dsp:nvSpPr>
      <dsp:spPr>
        <a:xfrm>
          <a:off x="11180" y="1484569"/>
          <a:ext cx="816279" cy="816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3D5AB-C786-4FB1-A547-4355E5DDE8B8}">
      <dsp:nvSpPr>
        <dsp:cNvPr id="0" name=""/>
        <dsp:cNvSpPr/>
      </dsp:nvSpPr>
      <dsp:spPr>
        <a:xfrm>
          <a:off x="182598" y="1655988"/>
          <a:ext cx="473442" cy="473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35EE24-1984-4283-8C15-D144175D9356}">
      <dsp:nvSpPr>
        <dsp:cNvPr id="0" name=""/>
        <dsp:cNvSpPr/>
      </dsp:nvSpPr>
      <dsp:spPr>
        <a:xfrm>
          <a:off x="1002377" y="1484569"/>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entury Gothic"/>
            </a:rPr>
            <a:t>Azure Machine Learning Studio</a:t>
          </a:r>
          <a:endParaRPr lang="en-US" sz="2000" kern="1200" dirty="0"/>
        </a:p>
      </dsp:txBody>
      <dsp:txXfrm>
        <a:off x="1002377" y="1484569"/>
        <a:ext cx="1924088" cy="816279"/>
      </dsp:txXfrm>
    </dsp:sp>
    <dsp:sp modelId="{C29280ED-E150-4F10-A1CA-6922826D6116}">
      <dsp:nvSpPr>
        <dsp:cNvPr id="0" name=""/>
        <dsp:cNvSpPr/>
      </dsp:nvSpPr>
      <dsp:spPr>
        <a:xfrm>
          <a:off x="3261723" y="1484569"/>
          <a:ext cx="816279" cy="81627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E327AF-31EA-41E5-9931-BEC2B57C73EE}">
      <dsp:nvSpPr>
        <dsp:cNvPr id="0" name=""/>
        <dsp:cNvSpPr/>
      </dsp:nvSpPr>
      <dsp:spPr>
        <a:xfrm>
          <a:off x="3433142" y="1655988"/>
          <a:ext cx="473442" cy="4734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FDE8C7-3229-4CF7-9FF1-95CA3F8CF854}">
      <dsp:nvSpPr>
        <dsp:cNvPr id="0" name=""/>
        <dsp:cNvSpPr/>
      </dsp:nvSpPr>
      <dsp:spPr>
        <a:xfrm>
          <a:off x="4252920" y="1484569"/>
          <a:ext cx="1924088" cy="816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entury Gothic"/>
            </a:rPr>
            <a:t>IBM Watson Studio</a:t>
          </a:r>
        </a:p>
      </dsp:txBody>
      <dsp:txXfrm>
        <a:off x="4252920" y="1484569"/>
        <a:ext cx="1924088" cy="8162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6D5D5-C9DA-4959-8903-B39A8971D392}">
      <dsp:nvSpPr>
        <dsp:cNvPr id="0" name=""/>
        <dsp:cNvSpPr/>
      </dsp:nvSpPr>
      <dsp:spPr>
        <a:xfrm>
          <a:off x="0" y="271118"/>
          <a:ext cx="11043370" cy="1020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088" tIns="249936" rIns="85708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Azure Machine Learning Studio is a visual interface offered by Microsoft Azure for building and deploying machine learning models. It provides a drag-and-drop environment that simplifies the process of creating, testing, and deploying predictive models. Azure Machine Learning Studio is a user-friendly tool suitable for implementing the Uber fare prediction project without requiring extensive coding knowledge.</a:t>
          </a:r>
        </a:p>
      </dsp:txBody>
      <dsp:txXfrm>
        <a:off x="0" y="271118"/>
        <a:ext cx="11043370" cy="1020600"/>
      </dsp:txXfrm>
    </dsp:sp>
    <dsp:sp modelId="{20597341-84A7-4F77-BBC4-2D742E6016DD}">
      <dsp:nvSpPr>
        <dsp:cNvPr id="0" name=""/>
        <dsp:cNvSpPr/>
      </dsp:nvSpPr>
      <dsp:spPr>
        <a:xfrm>
          <a:off x="552168" y="93998"/>
          <a:ext cx="7730359" cy="35424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9" tIns="0" rIns="292189" bIns="0" numCol="1" spcCol="1270" anchor="ctr" anchorCtr="0">
          <a:noAutofit/>
        </a:bodyPr>
        <a:lstStyle/>
        <a:p>
          <a:pPr marL="0" lvl="0" indent="0" algn="l" defTabSz="533400" rtl="0">
            <a:lnSpc>
              <a:spcPct val="90000"/>
            </a:lnSpc>
            <a:spcBef>
              <a:spcPct val="0"/>
            </a:spcBef>
            <a:spcAft>
              <a:spcPct val="35000"/>
            </a:spcAft>
            <a:buNone/>
          </a:pPr>
          <a:r>
            <a:rPr lang="en-US" sz="1200" kern="1200" dirty="0"/>
            <a:t>High-Level Overview:</a:t>
          </a:r>
          <a:r>
            <a:rPr lang="en-US" sz="1200" kern="1200" dirty="0">
              <a:latin typeface="Century Gothic"/>
            </a:rPr>
            <a:t> </a:t>
          </a:r>
        </a:p>
      </dsp:txBody>
      <dsp:txXfrm>
        <a:off x="569461" y="111291"/>
        <a:ext cx="7695773" cy="319654"/>
      </dsp:txXfrm>
    </dsp:sp>
    <dsp:sp modelId="{FE17705F-103F-4569-B16D-65BB301E2756}">
      <dsp:nvSpPr>
        <dsp:cNvPr id="0" name=""/>
        <dsp:cNvSpPr/>
      </dsp:nvSpPr>
      <dsp:spPr>
        <a:xfrm>
          <a:off x="0" y="1533638"/>
          <a:ext cx="11043370" cy="2154599"/>
        </a:xfrm>
        <a:prstGeom prst="rect">
          <a:avLst/>
        </a:prstGeom>
        <a:solidFill>
          <a:schemeClr val="lt1">
            <a:alpha val="90000"/>
            <a:hueOff val="0"/>
            <a:satOff val="0"/>
            <a:lumOff val="0"/>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088" tIns="249936" rIns="85708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Drag-and-Drop Interface: Users can easily drag and drop modules to create a machine learning pipeline, including data preprocessing, feature engineering, and model training.</a:t>
          </a:r>
        </a:p>
        <a:p>
          <a:pPr marL="114300" lvl="1" indent="-114300" algn="l" defTabSz="533400">
            <a:lnSpc>
              <a:spcPct val="90000"/>
            </a:lnSpc>
            <a:spcBef>
              <a:spcPct val="0"/>
            </a:spcBef>
            <a:spcAft>
              <a:spcPct val="15000"/>
            </a:spcAft>
            <a:buChar char="•"/>
          </a:pPr>
          <a:r>
            <a:rPr lang="en-US" sz="1200" kern="1200" dirty="0"/>
            <a:t>Pre-Built Modules: It offers a wide range of pre-built modules for common machine learning tasks, such as regression and classification.</a:t>
          </a:r>
        </a:p>
        <a:p>
          <a:pPr marL="114300" lvl="1" indent="-114300" algn="l" defTabSz="533400">
            <a:lnSpc>
              <a:spcPct val="90000"/>
            </a:lnSpc>
            <a:spcBef>
              <a:spcPct val="0"/>
            </a:spcBef>
            <a:spcAft>
              <a:spcPct val="15000"/>
            </a:spcAft>
            <a:buChar char="•"/>
          </a:pPr>
          <a:r>
            <a:rPr lang="en-US" sz="1200" kern="1200" dirty="0"/>
            <a:t>Experimentation and Collaboration: Azure Machine Learning Studio allows users to track and compare experiments, facilitating collaboration among team members.</a:t>
          </a:r>
        </a:p>
        <a:p>
          <a:pPr marL="114300" lvl="1" indent="-114300" algn="l" defTabSz="533400">
            <a:lnSpc>
              <a:spcPct val="90000"/>
            </a:lnSpc>
            <a:spcBef>
              <a:spcPct val="0"/>
            </a:spcBef>
            <a:spcAft>
              <a:spcPct val="15000"/>
            </a:spcAft>
            <a:buChar char="•"/>
          </a:pPr>
          <a:r>
            <a:rPr lang="en-US" sz="1200" kern="1200" dirty="0"/>
            <a:t>Automated Machine Learning: It provides an automated machine learning feature that helps users quickly identify the best model for their dataset.</a:t>
          </a:r>
        </a:p>
        <a:p>
          <a:pPr marL="114300" lvl="1" indent="-114300" algn="l" defTabSz="533400">
            <a:lnSpc>
              <a:spcPct val="90000"/>
            </a:lnSpc>
            <a:spcBef>
              <a:spcPct val="0"/>
            </a:spcBef>
            <a:spcAft>
              <a:spcPct val="15000"/>
            </a:spcAft>
            <a:buChar char="•"/>
          </a:pPr>
          <a:r>
            <a:rPr lang="en-US" sz="1200" kern="1200" dirty="0"/>
            <a:t>Model Deployment: Once the model is trained, it can be deployed as a web service with a few clicks, enabling real-time predictions.</a:t>
          </a:r>
        </a:p>
      </dsp:txBody>
      <dsp:txXfrm>
        <a:off x="0" y="1533638"/>
        <a:ext cx="11043370" cy="2154599"/>
      </dsp:txXfrm>
    </dsp:sp>
    <dsp:sp modelId="{6AD83C03-C164-4B9C-9002-170D851C5952}">
      <dsp:nvSpPr>
        <dsp:cNvPr id="0" name=""/>
        <dsp:cNvSpPr/>
      </dsp:nvSpPr>
      <dsp:spPr>
        <a:xfrm>
          <a:off x="552168" y="1356518"/>
          <a:ext cx="7730359" cy="354240"/>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9" tIns="0" rIns="292189" bIns="0" numCol="1" spcCol="1270" anchor="ctr" anchorCtr="0">
          <a:noAutofit/>
        </a:bodyPr>
        <a:lstStyle/>
        <a:p>
          <a:pPr marL="0" lvl="0" indent="0" algn="l" defTabSz="533400">
            <a:lnSpc>
              <a:spcPct val="90000"/>
            </a:lnSpc>
            <a:spcBef>
              <a:spcPct val="0"/>
            </a:spcBef>
            <a:spcAft>
              <a:spcPct val="35000"/>
            </a:spcAft>
            <a:buNone/>
          </a:pPr>
          <a:r>
            <a:rPr lang="en-US" sz="1200" kern="1200" dirty="0"/>
            <a:t>Key Features:</a:t>
          </a:r>
        </a:p>
      </dsp:txBody>
      <dsp:txXfrm>
        <a:off x="569461" y="1373811"/>
        <a:ext cx="7695773" cy="319654"/>
      </dsp:txXfrm>
    </dsp:sp>
    <dsp:sp modelId="{BF73EF68-E005-48F9-A2F2-DC9E14176290}">
      <dsp:nvSpPr>
        <dsp:cNvPr id="0" name=""/>
        <dsp:cNvSpPr/>
      </dsp:nvSpPr>
      <dsp:spPr>
        <a:xfrm>
          <a:off x="0" y="3930158"/>
          <a:ext cx="11043370" cy="1096199"/>
        </a:xfrm>
        <a:prstGeom prst="rect">
          <a:avLst/>
        </a:prstGeom>
        <a:solidFill>
          <a:schemeClr val="lt1">
            <a:alpha val="90000"/>
            <a:hueOff val="0"/>
            <a:satOff val="0"/>
            <a:lumOff val="0"/>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088" tIns="249936" rIns="85708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User-friendly interface with a visual workflow designer.</a:t>
          </a:r>
        </a:p>
        <a:p>
          <a:pPr marL="114300" lvl="1" indent="-114300" algn="l" defTabSz="533400">
            <a:lnSpc>
              <a:spcPct val="90000"/>
            </a:lnSpc>
            <a:spcBef>
              <a:spcPct val="0"/>
            </a:spcBef>
            <a:spcAft>
              <a:spcPct val="15000"/>
            </a:spcAft>
            <a:buChar char="•"/>
          </a:pPr>
          <a:r>
            <a:rPr lang="en-US" sz="1200" kern="1200" dirty="0"/>
            <a:t>Integration with other Azure services like Azure Storage and Azure Functions.</a:t>
          </a:r>
        </a:p>
        <a:p>
          <a:pPr marL="114300" lvl="1" indent="-114300" algn="l" defTabSz="533400">
            <a:lnSpc>
              <a:spcPct val="90000"/>
            </a:lnSpc>
            <a:spcBef>
              <a:spcPct val="0"/>
            </a:spcBef>
            <a:spcAft>
              <a:spcPct val="15000"/>
            </a:spcAft>
            <a:buChar char="•"/>
          </a:pPr>
          <a:r>
            <a:rPr lang="en-US" sz="1200" kern="1200" dirty="0"/>
            <a:t>Scalable infrastructure and automatic scaling based on demand.</a:t>
          </a:r>
        </a:p>
        <a:p>
          <a:pPr marL="114300" lvl="1" indent="-114300" algn="l" defTabSz="533400">
            <a:lnSpc>
              <a:spcPct val="90000"/>
            </a:lnSpc>
            <a:spcBef>
              <a:spcPct val="0"/>
            </a:spcBef>
            <a:spcAft>
              <a:spcPct val="15000"/>
            </a:spcAft>
            <a:buChar char="•"/>
          </a:pPr>
          <a:r>
            <a:rPr lang="en-US" sz="1200" kern="1200" dirty="0"/>
            <a:t>Robust security and compliance measures.</a:t>
          </a:r>
        </a:p>
      </dsp:txBody>
      <dsp:txXfrm>
        <a:off x="0" y="3930158"/>
        <a:ext cx="11043370" cy="1096199"/>
      </dsp:txXfrm>
    </dsp:sp>
    <dsp:sp modelId="{08CCCE8D-2BF1-4BF7-B609-CDA0D2EB884D}">
      <dsp:nvSpPr>
        <dsp:cNvPr id="0" name=""/>
        <dsp:cNvSpPr/>
      </dsp:nvSpPr>
      <dsp:spPr>
        <a:xfrm>
          <a:off x="552168" y="3753038"/>
          <a:ext cx="7730359" cy="35424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9" tIns="0" rIns="292189" bIns="0" numCol="1" spcCol="1270" anchor="ctr" anchorCtr="0">
          <a:noAutofit/>
        </a:bodyPr>
        <a:lstStyle/>
        <a:p>
          <a:pPr marL="0" lvl="0" indent="0" algn="l" defTabSz="533400">
            <a:lnSpc>
              <a:spcPct val="90000"/>
            </a:lnSpc>
            <a:spcBef>
              <a:spcPct val="0"/>
            </a:spcBef>
            <a:spcAft>
              <a:spcPct val="35000"/>
            </a:spcAft>
            <a:buNone/>
          </a:pPr>
          <a:r>
            <a:rPr lang="en-US" sz="1200" kern="1200" dirty="0"/>
            <a:t>Benefits:</a:t>
          </a:r>
        </a:p>
      </dsp:txBody>
      <dsp:txXfrm>
        <a:off x="569461" y="3770331"/>
        <a:ext cx="7695773"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724F3-97E9-47EA-96D1-2CF82E782665}">
      <dsp:nvSpPr>
        <dsp:cNvPr id="0" name=""/>
        <dsp:cNvSpPr/>
      </dsp:nvSpPr>
      <dsp:spPr>
        <a:xfrm>
          <a:off x="0" y="208445"/>
          <a:ext cx="10913974" cy="1289925"/>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046" tIns="270764" rIns="84704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IBM Watson Studio is an end-to-end platform that enables data scientists to collaborate, build, and deploy machine learning models. It provides a unified environment for data preparation, model development, and deployment. Watson Studio offers a range of tools and services that can be utilized for implementing the Uber fare prediction project, allowing data scientists to leverage advanced analytics and machine learning capabilities.</a:t>
          </a:r>
        </a:p>
      </dsp:txBody>
      <dsp:txXfrm>
        <a:off x="0" y="208445"/>
        <a:ext cx="10913974" cy="1289925"/>
      </dsp:txXfrm>
    </dsp:sp>
    <dsp:sp modelId="{01D0AB83-840B-431D-9ABC-2AFEF85B86F3}">
      <dsp:nvSpPr>
        <dsp:cNvPr id="0" name=""/>
        <dsp:cNvSpPr/>
      </dsp:nvSpPr>
      <dsp:spPr>
        <a:xfrm>
          <a:off x="545698" y="16565"/>
          <a:ext cx="7639781" cy="38376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66" tIns="0" rIns="288766" bIns="0" numCol="1" spcCol="1270" anchor="ctr" anchorCtr="0">
          <a:noAutofit/>
        </a:bodyPr>
        <a:lstStyle/>
        <a:p>
          <a:pPr marL="0" lvl="0" indent="0" algn="l" defTabSz="577850" rtl="0">
            <a:lnSpc>
              <a:spcPct val="90000"/>
            </a:lnSpc>
            <a:spcBef>
              <a:spcPct val="0"/>
            </a:spcBef>
            <a:spcAft>
              <a:spcPct val="35000"/>
            </a:spcAft>
            <a:buNone/>
          </a:pPr>
          <a:r>
            <a:rPr lang="en-US" sz="1300" kern="1200"/>
            <a:t>High-Level Overview: </a:t>
          </a:r>
          <a:endParaRPr lang="en-US" sz="1300" kern="1200">
            <a:latin typeface="Century Gothic"/>
          </a:endParaRPr>
        </a:p>
      </dsp:txBody>
      <dsp:txXfrm>
        <a:off x="564432" y="35299"/>
        <a:ext cx="7602313" cy="346292"/>
      </dsp:txXfrm>
    </dsp:sp>
    <dsp:sp modelId="{AE5F881B-02B3-4C3B-8DCB-33DD5C2F447B}">
      <dsp:nvSpPr>
        <dsp:cNvPr id="0" name=""/>
        <dsp:cNvSpPr/>
      </dsp:nvSpPr>
      <dsp:spPr>
        <a:xfrm>
          <a:off x="0" y="1760450"/>
          <a:ext cx="10913974" cy="1965599"/>
        </a:xfrm>
        <a:prstGeom prst="rect">
          <a:avLst/>
        </a:prstGeom>
        <a:solidFill>
          <a:schemeClr val="lt1">
            <a:alpha val="90000"/>
            <a:hueOff val="0"/>
            <a:satOff val="0"/>
            <a:lumOff val="0"/>
            <a:alphaOff val="0"/>
          </a:schemeClr>
        </a:solidFill>
        <a:ln w="19050" cap="rnd" cmpd="sng" algn="ctr">
          <a:solidFill>
            <a:schemeClr val="accent2">
              <a:hueOff val="677407"/>
              <a:satOff val="-3316"/>
              <a:lumOff val="18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046" tIns="270764" rIns="84704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Data Preparation: Watson Studio provides tools for data cleaning, transformation, and feature engineering.</a:t>
          </a:r>
        </a:p>
        <a:p>
          <a:pPr marL="114300" lvl="1" indent="-114300" algn="l" defTabSz="577850">
            <a:lnSpc>
              <a:spcPct val="90000"/>
            </a:lnSpc>
            <a:spcBef>
              <a:spcPct val="0"/>
            </a:spcBef>
            <a:spcAft>
              <a:spcPct val="15000"/>
            </a:spcAft>
            <a:buChar char="•"/>
          </a:pPr>
          <a:r>
            <a:rPr lang="en-US" sz="1300" kern="1200" dirty="0"/>
            <a:t>Model Development: It supports popular programming languages like Python and R, along with </a:t>
          </a:r>
          <a:r>
            <a:rPr lang="en-US" sz="1300" kern="1200" dirty="0" err="1"/>
            <a:t>Jupyter</a:t>
          </a:r>
          <a:r>
            <a:rPr lang="en-US" sz="1300" kern="1200" dirty="0"/>
            <a:t> notebooks for interactive model development.</a:t>
          </a:r>
        </a:p>
        <a:p>
          <a:pPr marL="114300" lvl="1" indent="-114300" algn="l" defTabSz="577850">
            <a:lnSpc>
              <a:spcPct val="90000"/>
            </a:lnSpc>
            <a:spcBef>
              <a:spcPct val="0"/>
            </a:spcBef>
            <a:spcAft>
              <a:spcPct val="15000"/>
            </a:spcAft>
            <a:buChar char="•"/>
          </a:pPr>
          <a:r>
            <a:rPr lang="en-US" sz="1300" kern="1200" dirty="0" err="1"/>
            <a:t>AutoAI</a:t>
          </a:r>
          <a:r>
            <a:rPr lang="en-US" sz="1300" kern="1200" dirty="0"/>
            <a:t>: Watson Studio offers an </a:t>
          </a:r>
          <a:r>
            <a:rPr lang="en-US" sz="1300" kern="1200" dirty="0" err="1"/>
            <a:t>AutoAI</a:t>
          </a:r>
          <a:r>
            <a:rPr lang="en-US" sz="1300" kern="1200" dirty="0"/>
            <a:t> feature that automates the process of feature selection, model training, and hyperparameter tuning.</a:t>
          </a:r>
        </a:p>
        <a:p>
          <a:pPr marL="114300" lvl="1" indent="-114300" algn="l" defTabSz="577850">
            <a:lnSpc>
              <a:spcPct val="90000"/>
            </a:lnSpc>
            <a:spcBef>
              <a:spcPct val="0"/>
            </a:spcBef>
            <a:spcAft>
              <a:spcPct val="15000"/>
            </a:spcAft>
            <a:buChar char="•"/>
          </a:pPr>
          <a:r>
            <a:rPr lang="en-US" sz="1300" kern="1200" dirty="0"/>
            <a:t>Model Deployment: Trained models can be deployed as APIs for real-time predictions or as batch jobs for offline processing.</a:t>
          </a:r>
        </a:p>
        <a:p>
          <a:pPr marL="114300" lvl="1" indent="-114300" algn="l" defTabSz="577850">
            <a:lnSpc>
              <a:spcPct val="90000"/>
            </a:lnSpc>
            <a:spcBef>
              <a:spcPct val="0"/>
            </a:spcBef>
            <a:spcAft>
              <a:spcPct val="15000"/>
            </a:spcAft>
            <a:buChar char="•"/>
          </a:pPr>
          <a:r>
            <a:rPr lang="en-US" sz="1300" kern="1200" dirty="0"/>
            <a:t>Model Monitoring: It provides monitoring capabilities to track the performance and drift of deployed models.</a:t>
          </a:r>
        </a:p>
      </dsp:txBody>
      <dsp:txXfrm>
        <a:off x="0" y="1760450"/>
        <a:ext cx="10913974" cy="1965599"/>
      </dsp:txXfrm>
    </dsp:sp>
    <dsp:sp modelId="{DC78F310-91A2-45AE-9CAE-27EDB9970992}">
      <dsp:nvSpPr>
        <dsp:cNvPr id="0" name=""/>
        <dsp:cNvSpPr/>
      </dsp:nvSpPr>
      <dsp:spPr>
        <a:xfrm>
          <a:off x="545698" y="1568570"/>
          <a:ext cx="7639781" cy="383760"/>
        </a:xfrm>
        <a:prstGeom prst="roundRect">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66" tIns="0" rIns="288766" bIns="0" numCol="1" spcCol="1270" anchor="ctr" anchorCtr="0">
          <a:noAutofit/>
        </a:bodyPr>
        <a:lstStyle/>
        <a:p>
          <a:pPr marL="0" lvl="0" indent="0" algn="l" defTabSz="577850">
            <a:lnSpc>
              <a:spcPct val="90000"/>
            </a:lnSpc>
            <a:spcBef>
              <a:spcPct val="0"/>
            </a:spcBef>
            <a:spcAft>
              <a:spcPct val="35000"/>
            </a:spcAft>
            <a:buNone/>
          </a:pPr>
          <a:r>
            <a:rPr lang="en-US" sz="1300" kern="1200"/>
            <a:t>Key Features:</a:t>
          </a:r>
        </a:p>
      </dsp:txBody>
      <dsp:txXfrm>
        <a:off x="564432" y="1587304"/>
        <a:ext cx="7602313" cy="346292"/>
      </dsp:txXfrm>
    </dsp:sp>
    <dsp:sp modelId="{A2FA8990-F885-4DD4-A4DC-505BFE5B2670}">
      <dsp:nvSpPr>
        <dsp:cNvPr id="0" name=""/>
        <dsp:cNvSpPr/>
      </dsp:nvSpPr>
      <dsp:spPr>
        <a:xfrm>
          <a:off x="0" y="3988130"/>
          <a:ext cx="10913974" cy="1187549"/>
        </a:xfrm>
        <a:prstGeom prst="rect">
          <a:avLst/>
        </a:prstGeom>
        <a:solidFill>
          <a:schemeClr val="lt1">
            <a:alpha val="90000"/>
            <a:hueOff val="0"/>
            <a:satOff val="0"/>
            <a:lumOff val="0"/>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7046" tIns="270764" rIns="84704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Collaborative environment for team collaboration and version control.</a:t>
          </a:r>
        </a:p>
        <a:p>
          <a:pPr marL="114300" lvl="1" indent="-114300" algn="l" defTabSz="577850">
            <a:lnSpc>
              <a:spcPct val="90000"/>
            </a:lnSpc>
            <a:spcBef>
              <a:spcPct val="0"/>
            </a:spcBef>
            <a:spcAft>
              <a:spcPct val="15000"/>
            </a:spcAft>
            <a:buChar char="•"/>
          </a:pPr>
          <a:r>
            <a:rPr lang="en-US" sz="1300" kern="1200" dirty="0"/>
            <a:t>Integration with other IBM Watson services like Watson Machine Learning and Watson Studio </a:t>
          </a:r>
          <a:r>
            <a:rPr lang="en-US" sz="1300" kern="1200" dirty="0" err="1"/>
            <a:t>AutoAI</a:t>
          </a:r>
          <a:r>
            <a:rPr lang="en-US" sz="1300" kern="1200" dirty="0"/>
            <a:t>.</a:t>
          </a:r>
        </a:p>
        <a:p>
          <a:pPr marL="114300" lvl="1" indent="-114300" algn="l" defTabSz="577850">
            <a:lnSpc>
              <a:spcPct val="90000"/>
            </a:lnSpc>
            <a:spcBef>
              <a:spcPct val="0"/>
            </a:spcBef>
            <a:spcAft>
              <a:spcPct val="15000"/>
            </a:spcAft>
            <a:buChar char="•"/>
          </a:pPr>
          <a:r>
            <a:rPr lang="en-US" sz="1300" kern="1200" dirty="0"/>
            <a:t>Scalable infrastructure with flexible deployment options.</a:t>
          </a:r>
        </a:p>
        <a:p>
          <a:pPr marL="114300" lvl="1" indent="-114300" algn="l" defTabSz="577850">
            <a:lnSpc>
              <a:spcPct val="90000"/>
            </a:lnSpc>
            <a:spcBef>
              <a:spcPct val="0"/>
            </a:spcBef>
            <a:spcAft>
              <a:spcPct val="15000"/>
            </a:spcAft>
            <a:buChar char="•"/>
          </a:pPr>
          <a:r>
            <a:rPr lang="en-US" sz="1300" kern="1200" dirty="0"/>
            <a:t>Advanced analytics and AI capabilities with integration to IBM Watson services.</a:t>
          </a:r>
        </a:p>
      </dsp:txBody>
      <dsp:txXfrm>
        <a:off x="0" y="3988130"/>
        <a:ext cx="10913974" cy="1187549"/>
      </dsp:txXfrm>
    </dsp:sp>
    <dsp:sp modelId="{00CF2D9A-D18E-49EE-8EB8-2455BEDE36ED}">
      <dsp:nvSpPr>
        <dsp:cNvPr id="0" name=""/>
        <dsp:cNvSpPr/>
      </dsp:nvSpPr>
      <dsp:spPr>
        <a:xfrm>
          <a:off x="545698" y="3796250"/>
          <a:ext cx="7639781" cy="383760"/>
        </a:xfrm>
        <a:prstGeom prst="round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766" tIns="0" rIns="288766" bIns="0" numCol="1" spcCol="1270" anchor="ctr" anchorCtr="0">
          <a:noAutofit/>
        </a:bodyPr>
        <a:lstStyle/>
        <a:p>
          <a:pPr marL="0" lvl="0" indent="0" algn="l" defTabSz="577850">
            <a:lnSpc>
              <a:spcPct val="90000"/>
            </a:lnSpc>
            <a:spcBef>
              <a:spcPct val="0"/>
            </a:spcBef>
            <a:spcAft>
              <a:spcPct val="35000"/>
            </a:spcAft>
            <a:buNone/>
          </a:pPr>
          <a:r>
            <a:rPr lang="en-US" sz="1300" kern="1200"/>
            <a:t>Benefits:</a:t>
          </a:r>
        </a:p>
      </dsp:txBody>
      <dsp:txXfrm>
        <a:off x="564432" y="3814984"/>
        <a:ext cx="7602313"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2B545-902C-1447-A559-B4BFB824D163}"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811D5-5E67-C641-A282-65E5EF6D40B3}" type="slidenum">
              <a:rPr lang="en-US" smtClean="0"/>
              <a:t>‹#›</a:t>
            </a:fld>
            <a:endParaRPr lang="en-US"/>
          </a:p>
        </p:txBody>
      </p:sp>
    </p:spTree>
    <p:extLst>
      <p:ext uri="{BB962C8B-B14F-4D97-AF65-F5344CB8AC3E}">
        <p14:creationId xmlns:p14="http://schemas.microsoft.com/office/powerpoint/2010/main" val="4126983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Professor,</a:t>
            </a:r>
          </a:p>
          <a:p>
            <a:endParaRPr lang="en-US" dirty="0"/>
          </a:p>
          <a:p>
            <a:r>
              <a:rPr lang="en-US" dirty="0"/>
              <a:t>My Name is Devendra Bupathi Rapolu. I am here today to continue our project Uber Fare Prediction that was worked by our team comprising myself, Sai Teja </a:t>
            </a:r>
            <a:r>
              <a:rPr lang="en-US" dirty="0" err="1"/>
              <a:t>Munja</a:t>
            </a:r>
            <a:r>
              <a:rPr lang="en-US" dirty="0"/>
              <a:t>, </a:t>
            </a:r>
            <a:r>
              <a:rPr lang="en-US" dirty="0" err="1"/>
              <a:t>Richita</a:t>
            </a:r>
            <a:r>
              <a:rPr lang="en-US" dirty="0"/>
              <a:t> Dayara and Druvana Sree Sreepada.</a:t>
            </a:r>
          </a:p>
        </p:txBody>
      </p:sp>
      <p:sp>
        <p:nvSpPr>
          <p:cNvPr id="4" name="Slide Number Placeholder 3"/>
          <p:cNvSpPr>
            <a:spLocks noGrp="1"/>
          </p:cNvSpPr>
          <p:nvPr>
            <p:ph type="sldNum" sz="quarter" idx="5"/>
          </p:nvPr>
        </p:nvSpPr>
        <p:spPr/>
        <p:txBody>
          <a:bodyPr/>
          <a:lstStyle/>
          <a:p>
            <a:fld id="{151811D5-5E67-C641-A282-65E5EF6D40B3}" type="slidenum">
              <a:rPr lang="en-US" smtClean="0"/>
              <a:t>1</a:t>
            </a:fld>
            <a:endParaRPr lang="en-US"/>
          </a:p>
        </p:txBody>
      </p:sp>
    </p:spTree>
    <p:extLst>
      <p:ext uri="{BB962C8B-B14F-4D97-AF65-F5344CB8AC3E}">
        <p14:creationId xmlns:p14="http://schemas.microsoft.com/office/powerpoint/2010/main" val="399686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However, Gradient Boosting Regression demonstrated a better curve with cross-validation, indicating a better-trained model. This observation aligns with the higher R-Squared value obtained with Gradient Boosting.</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10</a:t>
            </a:fld>
            <a:endParaRPr lang="en-US"/>
          </a:p>
        </p:txBody>
      </p:sp>
    </p:spTree>
    <p:extLst>
      <p:ext uri="{BB962C8B-B14F-4D97-AF65-F5344CB8AC3E}">
        <p14:creationId xmlns:p14="http://schemas.microsoft.com/office/powerpoint/2010/main" val="170737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To Implement out project. Firstly, we obtained the dataset from Kaggle, a popular platform for sharing and discovering datasets. Once we had the dataset, we began coding in Python, leveraging its extensive libraries and frameworks for data science. </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Our workflow involved various stages, such as data preprocessing, data manipulations, Feature engineering, Model Building, </a:t>
            </a:r>
            <a:r>
              <a:rPr lang="en-US" b="0" i="0" u="none" strike="noStrike" dirty="0">
                <a:solidFill>
                  <a:srgbClr val="ECECF1"/>
                </a:solidFill>
                <a:effectLst/>
                <a:latin typeface="Söhne"/>
              </a:rPr>
              <a:t>Evaluation and results</a:t>
            </a:r>
            <a:r>
              <a:rPr lang="en-US" b="0" i="0" u="none" strike="noStrike" dirty="0">
                <a:solidFill>
                  <a:srgbClr val="D1D5DB"/>
                </a:solidFill>
                <a:effectLst/>
                <a:latin typeface="Söhne"/>
              </a:rPr>
              <a:t>.</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Now, I would like to introduce two cloud tools that can be used to implement our Uber fare prediction project: Azure Machine Learning Studio and IBM Watson Studio.</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11</a:t>
            </a:fld>
            <a:endParaRPr lang="en-US"/>
          </a:p>
        </p:txBody>
      </p:sp>
    </p:spTree>
    <p:extLst>
      <p:ext uri="{BB962C8B-B14F-4D97-AF65-F5344CB8AC3E}">
        <p14:creationId xmlns:p14="http://schemas.microsoft.com/office/powerpoint/2010/main" val="165941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Azure Machine Learning Studio is a visual interface offered by Microsoft Azure. It simplifies the process of building and deploying machine learning models through its drag-and-drop environment. Key features include a variety of pre-built modules, collaboration capabilities, automated machine learning, and easy model deployment.</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12</a:t>
            </a:fld>
            <a:endParaRPr lang="en-US"/>
          </a:p>
        </p:txBody>
      </p:sp>
    </p:spTree>
    <p:extLst>
      <p:ext uri="{BB962C8B-B14F-4D97-AF65-F5344CB8AC3E}">
        <p14:creationId xmlns:p14="http://schemas.microsoft.com/office/powerpoint/2010/main" val="422184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IBM Watson Studio is an end-to-end platform that enables collaboration, model development, and deployment. It provides data preparation tools, supports popular programming languages, offers an </a:t>
            </a:r>
            <a:r>
              <a:rPr lang="en-US" b="0" i="0" u="none" strike="noStrike" dirty="0" err="1">
                <a:solidFill>
                  <a:srgbClr val="D1D5DB"/>
                </a:solidFill>
                <a:effectLst/>
                <a:latin typeface="Söhne"/>
              </a:rPr>
              <a:t>AutoAI</a:t>
            </a:r>
            <a:r>
              <a:rPr lang="en-US" b="0" i="0" u="none" strike="noStrike" dirty="0">
                <a:solidFill>
                  <a:srgbClr val="D1D5DB"/>
                </a:solidFill>
                <a:effectLst/>
                <a:latin typeface="Söhne"/>
              </a:rPr>
              <a:t> feature for automation, and allows model deployment as APIs or batch jobs. It also includes model monitoring capabilities.</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13</a:t>
            </a:fld>
            <a:endParaRPr lang="en-US"/>
          </a:p>
        </p:txBody>
      </p:sp>
    </p:spTree>
    <p:extLst>
      <p:ext uri="{BB962C8B-B14F-4D97-AF65-F5344CB8AC3E}">
        <p14:creationId xmlns:p14="http://schemas.microsoft.com/office/powerpoint/2010/main" val="3946765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Both tools offer user-friendly interfaces, integration with other cloud services, scalable infrastructure, and robust security measures. We can choose the tool that best fits our project requirements and preferences.</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14</a:t>
            </a:fld>
            <a:endParaRPr lang="en-US"/>
          </a:p>
        </p:txBody>
      </p:sp>
    </p:spTree>
    <p:extLst>
      <p:ext uri="{BB962C8B-B14F-4D97-AF65-F5344CB8AC3E}">
        <p14:creationId xmlns:p14="http://schemas.microsoft.com/office/powerpoint/2010/main" val="2954708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Gautami" panose="020B0502040204020203" pitchFamily="34" charset="0"/>
              </a:rPr>
              <a:t>From the checkpoint-2, We have done all the necessary Data Pre-Processing Steps that are required and we have also gone through some visualizations to understand the issues in the Dataset where our dataset has some outliers those are removed and once the data is cleaned. Data is </a:t>
            </a:r>
            <a:r>
              <a:rPr lang="en-US" sz="1800" dirty="0" err="1">
                <a:effectLst/>
                <a:latin typeface="Calibri" panose="020F0502020204030204" pitchFamily="34" charset="0"/>
                <a:ea typeface="Calibri" panose="020F0502020204030204" pitchFamily="34" charset="0"/>
                <a:cs typeface="Gautami" panose="020B0502040204020203" pitchFamily="34" charset="0"/>
              </a:rPr>
              <a:t>splitted</a:t>
            </a:r>
            <a:r>
              <a:rPr lang="en-US" sz="1800" dirty="0">
                <a:effectLst/>
                <a:latin typeface="Calibri" panose="020F0502020204030204" pitchFamily="34" charset="0"/>
                <a:ea typeface="Calibri" panose="020F0502020204030204" pitchFamily="34" charset="0"/>
                <a:cs typeface="Gautami" panose="020B0502040204020203" pitchFamily="34" charset="0"/>
              </a:rPr>
              <a:t> into train and test data and then independent variables are standardized to make all values in one scale. As we know that fare amount variable is target variable and is a continuous variable. So it is necessary to use a regression model as we predict the target variable. As we know there are different regression models available and hence we are using more than one dependent variable we use multiple linear regression model instead of simple linear regression model. There are many regression models that are available like Multiple linear Regression Model, Lasso Regression Model, Polynomial Regression Model, Elastic Net Regression Model, Ridge Regression Model, Random Forest Regression Model, Decision Tree Regression Model, Gradient Boosting Regression Model.  We are considering four different models in order to train the data and then evaluate the results.</a:t>
            </a:r>
          </a:p>
          <a:p>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2</a:t>
            </a:fld>
            <a:endParaRPr lang="en-US"/>
          </a:p>
        </p:txBody>
      </p:sp>
    </p:spTree>
    <p:extLst>
      <p:ext uri="{BB962C8B-B14F-4D97-AF65-F5344CB8AC3E}">
        <p14:creationId xmlns:p14="http://schemas.microsoft.com/office/powerpoint/2010/main" val="260109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When using multiple linear regression, we need to make certain assumptions. Firstly, we assume a linear relationship between the independent variables and the dependent variable. Additionally, we assume that each observation in the dataset is independent of the others, meaning that no row's data is an outcome of a previous row. It is also important to keep the error term constant across the independent variables.</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3</a:t>
            </a:fld>
            <a:endParaRPr lang="en-US"/>
          </a:p>
        </p:txBody>
      </p:sp>
    </p:spTree>
    <p:extLst>
      <p:ext uri="{BB962C8B-B14F-4D97-AF65-F5344CB8AC3E}">
        <p14:creationId xmlns:p14="http://schemas.microsoft.com/office/powerpoint/2010/main" val="1914251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D1D5DB"/>
                </a:solidFill>
                <a:effectLst/>
                <a:latin typeface="Söhne"/>
              </a:rPr>
              <a:t>Linear regression is a statistical model used for predicting continuous variables, making it suitable for our task. We derived various features from the latitude, longitude of pickup and drop-off locations, and the pickup date and time. By utilizing the Haversine formula, we calculated the distance. Furthermore, by converting the pickup date and time into a suitable format, we obtained the year, month, day, and day of the week. Using these features along with the passenger count, we trained the model.</a:t>
            </a:r>
          </a:p>
          <a:p>
            <a:pPr algn="l"/>
            <a:r>
              <a:rPr lang="en-US" b="0" i="0" u="none" strike="noStrike" dirty="0">
                <a:solidFill>
                  <a:srgbClr val="D1D5DB"/>
                </a:solidFill>
                <a:effectLst/>
                <a:latin typeface="Söhne"/>
              </a:rPr>
              <a:t>The formula for the best-fit line in linear regression is y = </a:t>
            </a:r>
            <a:r>
              <a:rPr lang="el-GR" b="0" i="0" u="none" strike="noStrike" dirty="0">
                <a:solidFill>
                  <a:srgbClr val="D1D5DB"/>
                </a:solidFill>
                <a:effectLst/>
                <a:latin typeface="Söhne"/>
              </a:rPr>
              <a:t>β₀ + β₁</a:t>
            </a:r>
            <a:r>
              <a:rPr lang="en-US" b="0" i="0" u="none" strike="noStrike" dirty="0">
                <a:solidFill>
                  <a:srgbClr val="D1D5DB"/>
                </a:solidFill>
                <a:effectLst/>
                <a:latin typeface="Söhne"/>
              </a:rPr>
              <a:t>x₁ + </a:t>
            </a:r>
            <a:r>
              <a:rPr lang="el-GR" b="0" i="0" u="none" strike="noStrike" dirty="0">
                <a:solidFill>
                  <a:srgbClr val="D1D5DB"/>
                </a:solidFill>
                <a:effectLst/>
                <a:latin typeface="Söhne"/>
              </a:rPr>
              <a:t>β₂</a:t>
            </a:r>
            <a:r>
              <a:rPr lang="en-US" b="0" i="0" u="none" strike="noStrike" dirty="0">
                <a:solidFill>
                  <a:srgbClr val="D1D5DB"/>
                </a:solidFill>
                <a:effectLst/>
                <a:latin typeface="Söhne"/>
              </a:rPr>
              <a:t>x₂ + ... + </a:t>
            </a:r>
            <a:r>
              <a:rPr lang="el-GR" b="0" i="0" u="none" strike="noStrike" dirty="0">
                <a:solidFill>
                  <a:srgbClr val="D1D5DB"/>
                </a:solidFill>
                <a:effectLst/>
                <a:latin typeface="Söhne"/>
              </a:rPr>
              <a:t>βₚ</a:t>
            </a:r>
            <a:r>
              <a:rPr lang="en-US" b="0" i="0" u="none" strike="noStrike" dirty="0">
                <a:solidFill>
                  <a:srgbClr val="D1D5DB"/>
                </a:solidFill>
                <a:effectLst/>
                <a:latin typeface="Söhne"/>
              </a:rPr>
              <a:t>xₚ + </a:t>
            </a:r>
            <a:r>
              <a:rPr lang="en-US" b="0" i="0" u="none" strike="noStrike" dirty="0" err="1">
                <a:solidFill>
                  <a:srgbClr val="D1D5DB"/>
                </a:solidFill>
                <a:effectLst/>
                <a:latin typeface="Söhne"/>
              </a:rPr>
              <a:t>ɛ</a:t>
            </a:r>
            <a:r>
              <a:rPr lang="en-US" b="0" i="0" u="none" strike="noStrike" dirty="0">
                <a:solidFill>
                  <a:srgbClr val="D1D5DB"/>
                </a:solidFill>
                <a:effectLst/>
                <a:latin typeface="Söhne"/>
              </a:rPr>
              <a:t>.</a:t>
            </a:r>
          </a:p>
          <a:p>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4</a:t>
            </a:fld>
            <a:endParaRPr lang="en-US"/>
          </a:p>
        </p:txBody>
      </p:sp>
    </p:spTree>
    <p:extLst>
      <p:ext uri="{BB962C8B-B14F-4D97-AF65-F5344CB8AC3E}">
        <p14:creationId xmlns:p14="http://schemas.microsoft.com/office/powerpoint/2010/main" val="181347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Here, y represents the target variable </a:t>
            </a:r>
            <a:r>
              <a:rPr lang="en-US" b="0" i="0" u="none" strike="noStrike" dirty="0" err="1">
                <a:solidFill>
                  <a:srgbClr val="D1D5DB"/>
                </a:solidFill>
                <a:effectLst/>
                <a:latin typeface="Söhne"/>
              </a:rPr>
              <a:t>fare_amount</a:t>
            </a:r>
            <a:r>
              <a:rPr lang="en-US" b="0" i="0" u="none" strike="noStrike" dirty="0">
                <a:solidFill>
                  <a:srgbClr val="D1D5DB"/>
                </a:solidFill>
                <a:effectLst/>
                <a:latin typeface="Söhne"/>
              </a:rPr>
              <a:t> used for prediction. </a:t>
            </a:r>
            <a:r>
              <a:rPr lang="el-GR" b="0" i="0" u="none" strike="noStrike" dirty="0">
                <a:solidFill>
                  <a:srgbClr val="D1D5DB"/>
                </a:solidFill>
                <a:effectLst/>
                <a:latin typeface="Söhne"/>
              </a:rPr>
              <a:t>β₀, β₁, β₂, ..., βₚ </a:t>
            </a:r>
            <a:r>
              <a:rPr lang="en-US" b="0" i="0" u="none" strike="noStrike" dirty="0">
                <a:solidFill>
                  <a:srgbClr val="D1D5DB"/>
                </a:solidFill>
                <a:effectLst/>
                <a:latin typeface="Söhne"/>
              </a:rPr>
              <a:t>are coefficients representing the contribution of each independent variable, while x₁, x₂, ..., xₚ are the respective independent variable values. </a:t>
            </a:r>
            <a:r>
              <a:rPr lang="en-US" b="0" i="0" u="none" strike="noStrike" dirty="0" err="1">
                <a:solidFill>
                  <a:srgbClr val="D1D5DB"/>
                </a:solidFill>
                <a:effectLst/>
                <a:latin typeface="Söhne"/>
              </a:rPr>
              <a:t>ɛ</a:t>
            </a:r>
            <a:r>
              <a:rPr lang="en-US" b="0" i="0" u="none" strike="noStrike" dirty="0">
                <a:solidFill>
                  <a:srgbClr val="D1D5DB"/>
                </a:solidFill>
                <a:effectLst/>
                <a:latin typeface="Söhne"/>
              </a:rPr>
              <a:t> is the error term capturing the unexplained variation in </a:t>
            </a:r>
            <a:r>
              <a:rPr lang="en-US" b="0" i="0" u="none" strike="noStrike" dirty="0" err="1">
                <a:solidFill>
                  <a:srgbClr val="D1D5DB"/>
                </a:solidFill>
                <a:effectLst/>
                <a:latin typeface="Söhne"/>
              </a:rPr>
              <a:t>fare_amount</a:t>
            </a:r>
            <a:r>
              <a:rPr lang="en-US" b="0" i="0" u="none" strike="noStrike"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5</a:t>
            </a:fld>
            <a:endParaRPr lang="en-US"/>
          </a:p>
        </p:txBody>
      </p:sp>
    </p:spTree>
    <p:extLst>
      <p:ext uri="{BB962C8B-B14F-4D97-AF65-F5344CB8AC3E}">
        <p14:creationId xmlns:p14="http://schemas.microsoft.com/office/powerpoint/2010/main" val="4233164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In our dataset, we did not need to perform one-hot encoding as we had mapped values to remove unnecessary encoding. Once the model was trained by fitting the training data, we used it to predict the testing data. We evaluated the model's performance using metrics such as Root Mean Square Error (RMSE), Mean Square Error (MSE), R-Squared, and Adjusted R-Squared. Among these metrics, R-Squared is particularly important for understanding how well each model performed.</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6</a:t>
            </a:fld>
            <a:endParaRPr lang="en-US"/>
          </a:p>
        </p:txBody>
      </p:sp>
    </p:spTree>
    <p:extLst>
      <p:ext uri="{BB962C8B-B14F-4D97-AF65-F5344CB8AC3E}">
        <p14:creationId xmlns:p14="http://schemas.microsoft.com/office/powerpoint/2010/main" val="1990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We evaluated the model's performance using metrics such as Root Mean Square Error (RMSE), Mean Square Error (MSE), R-Squared, and Adjusted R-Squared. Among these metrics, R-Squared is particularly important for understanding how well each model performed.</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7</a:t>
            </a:fld>
            <a:endParaRPr lang="en-US"/>
          </a:p>
        </p:txBody>
      </p:sp>
    </p:spTree>
    <p:extLst>
      <p:ext uri="{BB962C8B-B14F-4D97-AF65-F5344CB8AC3E}">
        <p14:creationId xmlns:p14="http://schemas.microsoft.com/office/powerpoint/2010/main" val="308589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From our evaluation metrics, we observed that Gradient Boosting achieved a better R-Squared value, indicating superior performance. On the other hand, Decision Tree did not perform well based on its R-Squared value, as it suffered from overfitting during training. Random Forest and Linear Regression performed well, but there is still room for improvement by conducting better feature extraction and removing unnecessary variables to address multicollinearity.</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8</a:t>
            </a:fld>
            <a:endParaRPr lang="en-US"/>
          </a:p>
        </p:txBody>
      </p:sp>
    </p:spTree>
    <p:extLst>
      <p:ext uri="{BB962C8B-B14F-4D97-AF65-F5344CB8AC3E}">
        <p14:creationId xmlns:p14="http://schemas.microsoft.com/office/powerpoint/2010/main" val="2179809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D1D5DB"/>
                </a:solidFill>
                <a:effectLst/>
                <a:latin typeface="Söhne"/>
              </a:rPr>
              <a:t>We also plotted learning curves for each model. The curves indicated that Random Forest and Decision Trees were underfitting, as they did not show significant improvement with cross-validation. </a:t>
            </a:r>
            <a:endParaRPr lang="en-US" dirty="0"/>
          </a:p>
        </p:txBody>
      </p:sp>
      <p:sp>
        <p:nvSpPr>
          <p:cNvPr id="4" name="Slide Number Placeholder 3"/>
          <p:cNvSpPr>
            <a:spLocks noGrp="1"/>
          </p:cNvSpPr>
          <p:nvPr>
            <p:ph type="sldNum" sz="quarter" idx="5"/>
          </p:nvPr>
        </p:nvSpPr>
        <p:spPr/>
        <p:txBody>
          <a:bodyPr/>
          <a:lstStyle/>
          <a:p>
            <a:fld id="{151811D5-5E67-C641-A282-65E5EF6D40B3}" type="slidenum">
              <a:rPr lang="en-US" smtClean="0"/>
              <a:t>9</a:t>
            </a:fld>
            <a:endParaRPr lang="en-US"/>
          </a:p>
        </p:txBody>
      </p:sp>
    </p:spTree>
    <p:extLst>
      <p:ext uri="{BB962C8B-B14F-4D97-AF65-F5344CB8AC3E}">
        <p14:creationId xmlns:p14="http://schemas.microsoft.com/office/powerpoint/2010/main" val="332963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a:extLst>
              <a:ext uri="{FF2B5EF4-FFF2-40B4-BE49-F238E27FC236}">
                <a16:creationId xmlns:a16="http://schemas.microsoft.com/office/drawing/2014/main" id="{F5F72C71-11BB-3517-EA62-F15F9F8503E1}"/>
              </a:ext>
            </a:extLst>
          </p:cNvPr>
          <p:cNvSpPr>
            <a:spLocks noGrp="1"/>
          </p:cNvSpPr>
          <p:nvPr>
            <p:ph type="dt" sz="half" idx="10"/>
          </p:nvPr>
        </p:nvSpPr>
        <p:spPr/>
        <p:txBody>
          <a:bodyPr/>
          <a:lstStyle>
            <a:lvl1pPr>
              <a:defRPr/>
            </a:lvl1pPr>
          </a:lstStyle>
          <a:p>
            <a:pPr>
              <a:defRPr/>
            </a:pPr>
            <a:fld id="{563D5C3B-88AC-4703-B8E4-C72DC0FAF63A}" type="datetimeFigureOut">
              <a:rPr lang="en-US"/>
              <a:pPr>
                <a:defRPr/>
              </a:pPr>
              <a:t>12/2/24</a:t>
            </a:fld>
            <a:endParaRPr lang="en-US"/>
          </a:p>
        </p:txBody>
      </p:sp>
      <p:sp>
        <p:nvSpPr>
          <p:cNvPr id="5" name="Footer Placeholder 4">
            <a:extLst>
              <a:ext uri="{FF2B5EF4-FFF2-40B4-BE49-F238E27FC236}">
                <a16:creationId xmlns:a16="http://schemas.microsoft.com/office/drawing/2014/main" id="{3D145DE6-A3D9-48E8-4775-B8A5EB34949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D39EA1B-7F3C-EFE4-8E5F-0D430015EB20}"/>
              </a:ext>
            </a:extLst>
          </p:cNvPr>
          <p:cNvSpPr>
            <a:spLocks noGrp="1"/>
          </p:cNvSpPr>
          <p:nvPr>
            <p:ph type="sldNum" sz="quarter" idx="12"/>
          </p:nvPr>
        </p:nvSpPr>
        <p:spPr/>
        <p:txBody>
          <a:bodyPr/>
          <a:lstStyle>
            <a:lvl1pPr>
              <a:defRPr/>
            </a:lvl1pPr>
          </a:lstStyle>
          <a:p>
            <a:fld id="{75AAB05E-6D6D-42D7-A183-0648B29F3DB5}" type="slidenum">
              <a:rPr lang="en-US" altLang="en-US"/>
              <a:pPr/>
              <a:t>‹#›</a:t>
            </a:fld>
            <a:endParaRPr lang="en-US" altLang="en-US"/>
          </a:p>
        </p:txBody>
      </p:sp>
    </p:spTree>
    <p:extLst>
      <p:ext uri="{BB962C8B-B14F-4D97-AF65-F5344CB8AC3E}">
        <p14:creationId xmlns:p14="http://schemas.microsoft.com/office/powerpoint/2010/main" val="2516630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endParaRPr lang="en-US" noProof="0"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BAC3807B-DB9F-B416-EBDE-7BD227ACC9F8}"/>
              </a:ext>
            </a:extLst>
          </p:cNvPr>
          <p:cNvSpPr>
            <a:spLocks noGrp="1"/>
          </p:cNvSpPr>
          <p:nvPr>
            <p:ph type="dt" sz="half" idx="10"/>
          </p:nvPr>
        </p:nvSpPr>
        <p:spPr/>
        <p:txBody>
          <a:bodyPr/>
          <a:lstStyle>
            <a:lvl1pPr>
              <a:defRPr/>
            </a:lvl1pPr>
          </a:lstStyle>
          <a:p>
            <a:pPr>
              <a:defRPr/>
            </a:pPr>
            <a:fld id="{65616049-7893-4A11-82C3-D33CE874B8C1}" type="datetimeFigureOut">
              <a:rPr lang="en-US"/>
              <a:pPr>
                <a:defRPr/>
              </a:pPr>
              <a:t>12/2/24</a:t>
            </a:fld>
            <a:endParaRPr lang="en-US"/>
          </a:p>
        </p:txBody>
      </p:sp>
      <p:sp>
        <p:nvSpPr>
          <p:cNvPr id="6" name="Footer Placeholder 4">
            <a:extLst>
              <a:ext uri="{FF2B5EF4-FFF2-40B4-BE49-F238E27FC236}">
                <a16:creationId xmlns:a16="http://schemas.microsoft.com/office/drawing/2014/main" id="{3FEB74BA-E597-52CA-85D9-133425EB2B9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185F338-4F6D-4A0C-923E-0D08B0B8C960}"/>
              </a:ext>
            </a:extLst>
          </p:cNvPr>
          <p:cNvSpPr>
            <a:spLocks noGrp="1"/>
          </p:cNvSpPr>
          <p:nvPr>
            <p:ph type="sldNum" sz="quarter" idx="12"/>
          </p:nvPr>
        </p:nvSpPr>
        <p:spPr/>
        <p:txBody>
          <a:bodyPr/>
          <a:lstStyle>
            <a:lvl1pPr>
              <a:defRPr/>
            </a:lvl1pPr>
          </a:lstStyle>
          <a:p>
            <a:fld id="{1F680ADE-30DC-4FB7-9ABF-4518E9ADC2F5}" type="slidenum">
              <a:rPr lang="en-US" altLang="en-US"/>
              <a:pPr/>
              <a:t>‹#›</a:t>
            </a:fld>
            <a:endParaRPr lang="en-US" altLang="en-US"/>
          </a:p>
        </p:txBody>
      </p:sp>
    </p:spTree>
    <p:extLst>
      <p:ext uri="{BB962C8B-B14F-4D97-AF65-F5344CB8AC3E}">
        <p14:creationId xmlns:p14="http://schemas.microsoft.com/office/powerpoint/2010/main" val="2681482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Date Placeholder 3">
            <a:extLst>
              <a:ext uri="{FF2B5EF4-FFF2-40B4-BE49-F238E27FC236}">
                <a16:creationId xmlns:a16="http://schemas.microsoft.com/office/drawing/2014/main" id="{6A2EC584-6DAF-B7F5-37CA-43F32AB725FC}"/>
              </a:ext>
            </a:extLst>
          </p:cNvPr>
          <p:cNvSpPr>
            <a:spLocks noGrp="1"/>
          </p:cNvSpPr>
          <p:nvPr>
            <p:ph type="dt" sz="half" idx="10"/>
          </p:nvPr>
        </p:nvSpPr>
        <p:spPr/>
        <p:txBody>
          <a:bodyPr/>
          <a:lstStyle>
            <a:lvl1pPr>
              <a:defRPr/>
            </a:lvl1pPr>
          </a:lstStyle>
          <a:p>
            <a:pPr>
              <a:defRPr/>
            </a:pPr>
            <a:fld id="{8FAC4EAB-37BD-43D9-B51B-FEAC0E859058}" type="datetimeFigureOut">
              <a:rPr lang="en-US"/>
              <a:pPr>
                <a:defRPr/>
              </a:pPr>
              <a:t>12/2/24</a:t>
            </a:fld>
            <a:endParaRPr lang="en-US"/>
          </a:p>
        </p:txBody>
      </p:sp>
      <p:sp>
        <p:nvSpPr>
          <p:cNvPr id="4" name="Footer Placeholder 4">
            <a:extLst>
              <a:ext uri="{FF2B5EF4-FFF2-40B4-BE49-F238E27FC236}">
                <a16:creationId xmlns:a16="http://schemas.microsoft.com/office/drawing/2014/main" id="{FA266FB3-6779-E980-6425-6BFF60A1EB3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6741E97-8599-2D43-E980-5BE58F11A270}"/>
              </a:ext>
            </a:extLst>
          </p:cNvPr>
          <p:cNvSpPr>
            <a:spLocks noGrp="1"/>
          </p:cNvSpPr>
          <p:nvPr>
            <p:ph type="sldNum" sz="quarter" idx="12"/>
          </p:nvPr>
        </p:nvSpPr>
        <p:spPr/>
        <p:txBody>
          <a:bodyPr/>
          <a:lstStyle>
            <a:lvl1pPr>
              <a:defRPr/>
            </a:lvl1pPr>
          </a:lstStyle>
          <a:p>
            <a:fld id="{5FA63974-5248-4555-9FD5-DC39A715C982}" type="slidenum">
              <a:rPr lang="en-US" altLang="en-US"/>
              <a:pPr/>
              <a:t>‹#›</a:t>
            </a:fld>
            <a:endParaRPr lang="en-US" altLang="en-US"/>
          </a:p>
        </p:txBody>
      </p:sp>
    </p:spTree>
    <p:extLst>
      <p:ext uri="{BB962C8B-B14F-4D97-AF65-F5344CB8AC3E}">
        <p14:creationId xmlns:p14="http://schemas.microsoft.com/office/powerpoint/2010/main" val="2965949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CBD7A5-AE83-6E67-DC34-82B44E0D50B4}"/>
              </a:ext>
            </a:extLst>
          </p:cNvPr>
          <p:cNvSpPr txBox="1"/>
          <p:nvPr/>
        </p:nvSpPr>
        <p:spPr>
          <a:xfrm>
            <a:off x="898525" y="971550"/>
            <a:ext cx="801688"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fontAlgn="auto">
              <a:spcBef>
                <a:spcPts val="0"/>
              </a:spcBef>
              <a:spcAft>
                <a:spcPts val="0"/>
              </a:spcAft>
              <a:defRPr/>
            </a:pPr>
            <a:r>
              <a:rPr lang="en-US" dirty="0"/>
              <a:t>“</a:t>
            </a:r>
          </a:p>
        </p:txBody>
      </p:sp>
      <p:sp>
        <p:nvSpPr>
          <p:cNvPr id="4" name="TextBox 3">
            <a:extLst>
              <a:ext uri="{FF2B5EF4-FFF2-40B4-BE49-F238E27FC236}">
                <a16:creationId xmlns:a16="http://schemas.microsoft.com/office/drawing/2014/main" id="{BED99E19-21E3-8FF5-9464-B2E15B182F5A}"/>
              </a:ext>
            </a:extLst>
          </p:cNvPr>
          <p:cNvSpPr txBox="1"/>
          <p:nvPr/>
        </p:nvSpPr>
        <p:spPr>
          <a:xfrm>
            <a:off x="9329738" y="2613025"/>
            <a:ext cx="803275"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fontAlgn="auto">
              <a:spcBef>
                <a:spcPts val="0"/>
              </a:spcBef>
              <a:spcAft>
                <a:spcPts val="0"/>
              </a:spcAft>
              <a:defRPr/>
            </a:pPr>
            <a:r>
              <a:rPr lang="en-US" dirty="0"/>
              <a:t>”</a:t>
            </a:r>
          </a:p>
        </p:txBody>
      </p:sp>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rtlCol="0">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4CC1F674-D376-E4AE-63BB-D0A69DD20DDB}"/>
              </a:ext>
            </a:extLst>
          </p:cNvPr>
          <p:cNvSpPr>
            <a:spLocks noGrp="1"/>
          </p:cNvSpPr>
          <p:nvPr>
            <p:ph type="dt" sz="half" idx="15"/>
          </p:nvPr>
        </p:nvSpPr>
        <p:spPr/>
        <p:txBody>
          <a:bodyPr/>
          <a:lstStyle>
            <a:lvl1pPr>
              <a:defRPr/>
            </a:lvl1pPr>
          </a:lstStyle>
          <a:p>
            <a:pPr>
              <a:defRPr/>
            </a:pPr>
            <a:fld id="{971ADD15-2F59-48F5-93F9-3325FC65EA2C}" type="datetimeFigureOut">
              <a:rPr lang="en-US"/>
              <a:pPr>
                <a:defRPr/>
              </a:pPr>
              <a:t>12/2/24</a:t>
            </a:fld>
            <a:endParaRPr lang="en-US"/>
          </a:p>
        </p:txBody>
      </p:sp>
      <p:sp>
        <p:nvSpPr>
          <p:cNvPr id="6" name="Footer Placeholder 4">
            <a:extLst>
              <a:ext uri="{FF2B5EF4-FFF2-40B4-BE49-F238E27FC236}">
                <a16:creationId xmlns:a16="http://schemas.microsoft.com/office/drawing/2014/main" id="{FF49A861-5658-5C96-13CE-7192B8338DD4}"/>
              </a:ext>
            </a:extLst>
          </p:cNvPr>
          <p:cNvSpPr>
            <a:spLocks noGrp="1"/>
          </p:cNvSpPr>
          <p:nvPr>
            <p:ph type="ftr" sz="quarter" idx="16"/>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A84CD6C-D16E-1DE0-058B-91FCC7F7BB26}"/>
              </a:ext>
            </a:extLst>
          </p:cNvPr>
          <p:cNvSpPr>
            <a:spLocks noGrp="1"/>
          </p:cNvSpPr>
          <p:nvPr>
            <p:ph type="sldNum" sz="quarter" idx="17"/>
          </p:nvPr>
        </p:nvSpPr>
        <p:spPr/>
        <p:txBody>
          <a:bodyPr/>
          <a:lstStyle>
            <a:lvl1pPr>
              <a:defRPr/>
            </a:lvl1pPr>
          </a:lstStyle>
          <a:p>
            <a:fld id="{97F8B8EE-4594-4345-8550-3D2326B1AD86}" type="slidenum">
              <a:rPr lang="en-US" altLang="en-US"/>
              <a:pPr/>
              <a:t>‹#›</a:t>
            </a:fld>
            <a:endParaRPr lang="en-US" altLang="en-US"/>
          </a:p>
        </p:txBody>
      </p:sp>
    </p:spTree>
    <p:extLst>
      <p:ext uri="{BB962C8B-B14F-4D97-AF65-F5344CB8AC3E}">
        <p14:creationId xmlns:p14="http://schemas.microsoft.com/office/powerpoint/2010/main" val="219182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2765702-D9DA-C990-B9E8-26564754862C}"/>
              </a:ext>
            </a:extLst>
          </p:cNvPr>
          <p:cNvSpPr>
            <a:spLocks noGrp="1"/>
          </p:cNvSpPr>
          <p:nvPr>
            <p:ph type="dt" sz="half" idx="10"/>
          </p:nvPr>
        </p:nvSpPr>
        <p:spPr/>
        <p:txBody>
          <a:bodyPr/>
          <a:lstStyle>
            <a:lvl1pPr>
              <a:defRPr/>
            </a:lvl1pPr>
          </a:lstStyle>
          <a:p>
            <a:pPr>
              <a:defRPr/>
            </a:pPr>
            <a:fld id="{93824996-AAFB-4923-8A9B-D66767C1F627}" type="datetimeFigureOut">
              <a:rPr lang="en-US"/>
              <a:pPr>
                <a:defRPr/>
              </a:pPr>
              <a:t>12/2/24</a:t>
            </a:fld>
            <a:endParaRPr lang="en-US"/>
          </a:p>
        </p:txBody>
      </p:sp>
      <p:sp>
        <p:nvSpPr>
          <p:cNvPr id="5" name="Footer Placeholder 4">
            <a:extLst>
              <a:ext uri="{FF2B5EF4-FFF2-40B4-BE49-F238E27FC236}">
                <a16:creationId xmlns:a16="http://schemas.microsoft.com/office/drawing/2014/main" id="{EBCEE0B9-EBA3-03AF-A16D-69235B2FF0D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ED05C98-062D-1929-1071-706EB80C713D}"/>
              </a:ext>
            </a:extLst>
          </p:cNvPr>
          <p:cNvSpPr>
            <a:spLocks noGrp="1"/>
          </p:cNvSpPr>
          <p:nvPr>
            <p:ph type="sldNum" sz="quarter" idx="12"/>
          </p:nvPr>
        </p:nvSpPr>
        <p:spPr/>
        <p:txBody>
          <a:bodyPr/>
          <a:lstStyle>
            <a:lvl1pPr>
              <a:defRPr/>
            </a:lvl1pPr>
          </a:lstStyle>
          <a:p>
            <a:fld id="{F2BA98DB-566B-491D-AC3A-A11E1AB48C0B}" type="slidenum">
              <a:rPr lang="en-US" altLang="en-US"/>
              <a:pPr/>
              <a:t>‹#›</a:t>
            </a:fld>
            <a:endParaRPr lang="en-US" altLang="en-US"/>
          </a:p>
        </p:txBody>
      </p:sp>
    </p:spTree>
    <p:extLst>
      <p:ext uri="{BB962C8B-B14F-4D97-AF65-F5344CB8AC3E}">
        <p14:creationId xmlns:p14="http://schemas.microsoft.com/office/powerpoint/2010/main" val="398856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3ED476A-670A-FDDB-A061-E8B1FC605E85}"/>
              </a:ext>
            </a:extLst>
          </p:cNvPr>
          <p:cNvCxnSpPr/>
          <p:nvPr/>
        </p:nvCxnSpPr>
        <p:spPr>
          <a:xfrm>
            <a:off x="372586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87C6191-7712-9889-1B72-94658EB20C84}"/>
              </a:ext>
            </a:extLst>
          </p:cNvPr>
          <p:cNvCxnSpPr/>
          <p:nvPr/>
        </p:nvCxnSpPr>
        <p:spPr>
          <a:xfrm>
            <a:off x="69627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3">
            <a:extLst>
              <a:ext uri="{FF2B5EF4-FFF2-40B4-BE49-F238E27FC236}">
                <a16:creationId xmlns:a16="http://schemas.microsoft.com/office/drawing/2014/main" id="{4C226465-5EAF-6A51-B26A-1A08E8F033F7}"/>
              </a:ext>
            </a:extLst>
          </p:cNvPr>
          <p:cNvSpPr>
            <a:spLocks noGrp="1"/>
          </p:cNvSpPr>
          <p:nvPr>
            <p:ph type="dt" sz="half" idx="18"/>
          </p:nvPr>
        </p:nvSpPr>
        <p:spPr/>
        <p:txBody>
          <a:bodyPr/>
          <a:lstStyle>
            <a:lvl1pPr>
              <a:defRPr/>
            </a:lvl1pPr>
          </a:lstStyle>
          <a:p>
            <a:pPr>
              <a:defRPr/>
            </a:pPr>
            <a:fld id="{839D5A51-82F5-4195-AE72-5FD71BABC3DF}" type="datetimeFigureOut">
              <a:rPr lang="en-US"/>
              <a:pPr>
                <a:defRPr/>
              </a:pPr>
              <a:t>12/2/24</a:t>
            </a:fld>
            <a:endParaRPr lang="en-US"/>
          </a:p>
        </p:txBody>
      </p:sp>
      <p:sp>
        <p:nvSpPr>
          <p:cNvPr id="8" name="Footer Placeholder 4">
            <a:extLst>
              <a:ext uri="{FF2B5EF4-FFF2-40B4-BE49-F238E27FC236}">
                <a16:creationId xmlns:a16="http://schemas.microsoft.com/office/drawing/2014/main" id="{1B6D0A61-8881-3AED-E00B-5E6163753724}"/>
              </a:ext>
            </a:extLst>
          </p:cNvPr>
          <p:cNvSpPr>
            <a:spLocks noGrp="1"/>
          </p:cNvSpPr>
          <p:nvPr>
            <p:ph type="ftr" sz="quarter" idx="19"/>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D1D6ACB-95E6-75C3-00E5-D02A8470F0E5}"/>
              </a:ext>
            </a:extLst>
          </p:cNvPr>
          <p:cNvSpPr>
            <a:spLocks noGrp="1"/>
          </p:cNvSpPr>
          <p:nvPr>
            <p:ph type="sldNum" sz="quarter" idx="20"/>
          </p:nvPr>
        </p:nvSpPr>
        <p:spPr/>
        <p:txBody>
          <a:bodyPr/>
          <a:lstStyle>
            <a:lvl1pPr>
              <a:defRPr/>
            </a:lvl1pPr>
          </a:lstStyle>
          <a:p>
            <a:fld id="{2AAD06D9-1D60-430E-A56A-A311FC282F48}" type="slidenum">
              <a:rPr lang="en-US" altLang="en-US"/>
              <a:pPr/>
              <a:t>‹#›</a:t>
            </a:fld>
            <a:endParaRPr lang="en-US" altLang="en-US"/>
          </a:p>
        </p:txBody>
      </p:sp>
    </p:spTree>
    <p:extLst>
      <p:ext uri="{BB962C8B-B14F-4D97-AF65-F5344CB8AC3E}">
        <p14:creationId xmlns:p14="http://schemas.microsoft.com/office/powerpoint/2010/main" val="2572568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CB40600-6121-74AF-22CF-3E5A43D23F8E}"/>
              </a:ext>
            </a:extLst>
          </p:cNvPr>
          <p:cNvCxnSpPr/>
          <p:nvPr/>
        </p:nvCxnSpPr>
        <p:spPr>
          <a:xfrm>
            <a:off x="3725863"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28C08AE-8083-1D76-FB96-FF8E398828B1}"/>
              </a:ext>
            </a:extLst>
          </p:cNvPr>
          <p:cNvCxnSpPr/>
          <p:nvPr/>
        </p:nvCxnSpPr>
        <p:spPr>
          <a:xfrm>
            <a:off x="69627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endParaRPr lang="en-US" noProof="0" dirty="0"/>
          </a:p>
        </p:txBody>
      </p:sp>
      <p:sp>
        <p:nvSpPr>
          <p:cNvPr id="22" name="Text Placeholder 3"/>
          <p:cNvSpPr>
            <a:spLocks noGrp="1"/>
          </p:cNvSpPr>
          <p:nvPr>
            <p:ph type="body" sz="half" idx="18"/>
          </p:nvPr>
        </p:nvSpPr>
        <p:spPr>
          <a:xfrm>
            <a:off x="652463" y="4827211"/>
            <a:ext cx="2940050"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endParaRPr lang="en-US" noProof="0" dirty="0"/>
          </a:p>
        </p:txBody>
      </p:sp>
      <p:sp>
        <p:nvSpPr>
          <p:cNvPr id="23" name="Text Placeholder 3"/>
          <p:cNvSpPr>
            <a:spLocks noGrp="1"/>
          </p:cNvSpPr>
          <p:nvPr>
            <p:ph type="body" sz="half" idx="19"/>
          </p:nvPr>
        </p:nvSpPr>
        <p:spPr>
          <a:xfrm>
            <a:off x="3888022" y="4827210"/>
            <a:ext cx="2934406"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endParaRPr lang="en-US" noProof="0" dirty="0"/>
          </a:p>
        </p:txBody>
      </p:sp>
      <p:sp>
        <p:nvSpPr>
          <p:cNvPr id="24" name="Text Placeholder 3"/>
          <p:cNvSpPr>
            <a:spLocks noGrp="1"/>
          </p:cNvSpPr>
          <p:nvPr>
            <p:ph type="body" sz="half" idx="20"/>
          </p:nvPr>
        </p:nvSpPr>
        <p:spPr>
          <a:xfrm>
            <a:off x="7124575" y="4827208"/>
            <a:ext cx="2935997"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3">
            <a:extLst>
              <a:ext uri="{FF2B5EF4-FFF2-40B4-BE49-F238E27FC236}">
                <a16:creationId xmlns:a16="http://schemas.microsoft.com/office/drawing/2014/main" id="{63F69312-CA8D-44FF-9EF6-9308B90813B8}"/>
              </a:ext>
            </a:extLst>
          </p:cNvPr>
          <p:cNvSpPr>
            <a:spLocks noGrp="1"/>
          </p:cNvSpPr>
          <p:nvPr>
            <p:ph type="dt" sz="half" idx="23"/>
          </p:nvPr>
        </p:nvSpPr>
        <p:spPr/>
        <p:txBody>
          <a:bodyPr/>
          <a:lstStyle>
            <a:lvl1pPr>
              <a:defRPr/>
            </a:lvl1pPr>
          </a:lstStyle>
          <a:p>
            <a:pPr>
              <a:defRPr/>
            </a:pPr>
            <a:fld id="{FB8B16AF-A963-4DFE-8738-71F018C3BBB2}" type="datetimeFigureOut">
              <a:rPr lang="en-US"/>
              <a:pPr>
                <a:defRPr/>
              </a:pPr>
              <a:t>12/2/24</a:t>
            </a:fld>
            <a:endParaRPr lang="en-US"/>
          </a:p>
        </p:txBody>
      </p:sp>
      <p:sp>
        <p:nvSpPr>
          <p:cNvPr id="8" name="Footer Placeholder 4">
            <a:extLst>
              <a:ext uri="{FF2B5EF4-FFF2-40B4-BE49-F238E27FC236}">
                <a16:creationId xmlns:a16="http://schemas.microsoft.com/office/drawing/2014/main" id="{FB4D3DCA-0458-3E30-6878-DDEEA132B3E3}"/>
              </a:ext>
            </a:extLst>
          </p:cNvPr>
          <p:cNvSpPr>
            <a:spLocks noGrp="1"/>
          </p:cNvSpPr>
          <p:nvPr>
            <p:ph type="ftr" sz="quarter" idx="24"/>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2BED01E-DF42-D17E-0DD4-DC22657D70A8}"/>
              </a:ext>
            </a:extLst>
          </p:cNvPr>
          <p:cNvSpPr>
            <a:spLocks noGrp="1"/>
          </p:cNvSpPr>
          <p:nvPr>
            <p:ph type="sldNum" sz="quarter" idx="25"/>
          </p:nvPr>
        </p:nvSpPr>
        <p:spPr/>
        <p:txBody>
          <a:bodyPr/>
          <a:lstStyle>
            <a:lvl1pPr>
              <a:defRPr/>
            </a:lvl1pPr>
          </a:lstStyle>
          <a:p>
            <a:fld id="{AEC92594-BD4F-4900-8D76-56652264FB04}" type="slidenum">
              <a:rPr lang="en-US" altLang="en-US"/>
              <a:pPr/>
              <a:t>‹#›</a:t>
            </a:fld>
            <a:endParaRPr lang="en-US" altLang="en-US"/>
          </a:p>
        </p:txBody>
      </p:sp>
    </p:spTree>
    <p:extLst>
      <p:ext uri="{BB962C8B-B14F-4D97-AF65-F5344CB8AC3E}">
        <p14:creationId xmlns:p14="http://schemas.microsoft.com/office/powerpoint/2010/main" val="822487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C50B91B-6EDC-A1FE-1D69-C8E4EBAA8C77}"/>
              </a:ext>
            </a:extLst>
          </p:cNvPr>
          <p:cNvSpPr>
            <a:spLocks noGrp="1"/>
          </p:cNvSpPr>
          <p:nvPr>
            <p:ph type="dt" sz="half" idx="10"/>
          </p:nvPr>
        </p:nvSpPr>
        <p:spPr/>
        <p:txBody>
          <a:bodyPr/>
          <a:lstStyle>
            <a:lvl1pPr>
              <a:defRPr/>
            </a:lvl1pPr>
          </a:lstStyle>
          <a:p>
            <a:pPr>
              <a:defRPr/>
            </a:pPr>
            <a:fld id="{756AE867-BEDE-47AA-8E8C-6392B843F9C2}" type="datetimeFigureOut">
              <a:rPr lang="en-US"/>
              <a:pPr>
                <a:defRPr/>
              </a:pPr>
              <a:t>12/2/24</a:t>
            </a:fld>
            <a:endParaRPr lang="en-US"/>
          </a:p>
        </p:txBody>
      </p:sp>
      <p:sp>
        <p:nvSpPr>
          <p:cNvPr id="5" name="Footer Placeholder 4">
            <a:extLst>
              <a:ext uri="{FF2B5EF4-FFF2-40B4-BE49-F238E27FC236}">
                <a16:creationId xmlns:a16="http://schemas.microsoft.com/office/drawing/2014/main" id="{09BEE76A-4AD4-07C2-F012-23C44C0D318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F43D03C-01A5-F809-D7BB-3EAF6F482443}"/>
              </a:ext>
            </a:extLst>
          </p:cNvPr>
          <p:cNvSpPr>
            <a:spLocks noGrp="1"/>
          </p:cNvSpPr>
          <p:nvPr>
            <p:ph type="sldNum" sz="quarter" idx="12"/>
          </p:nvPr>
        </p:nvSpPr>
        <p:spPr/>
        <p:txBody>
          <a:bodyPr/>
          <a:lstStyle>
            <a:lvl1pPr>
              <a:defRPr/>
            </a:lvl1pPr>
          </a:lstStyle>
          <a:p>
            <a:fld id="{5ECA8A93-B096-448A-B8E5-1B7B1F6EC0D1}" type="slidenum">
              <a:rPr lang="en-US" altLang="en-US"/>
              <a:pPr/>
              <a:t>‹#›</a:t>
            </a:fld>
            <a:endParaRPr lang="en-US" altLang="en-US"/>
          </a:p>
        </p:txBody>
      </p:sp>
    </p:spTree>
    <p:extLst>
      <p:ext uri="{BB962C8B-B14F-4D97-AF65-F5344CB8AC3E}">
        <p14:creationId xmlns:p14="http://schemas.microsoft.com/office/powerpoint/2010/main" val="1349118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BF81556-633D-61B7-34E0-7D11FD1C1BCE}"/>
              </a:ext>
            </a:extLst>
          </p:cNvPr>
          <p:cNvSpPr>
            <a:spLocks noGrp="1"/>
          </p:cNvSpPr>
          <p:nvPr>
            <p:ph type="dt" sz="half" idx="10"/>
          </p:nvPr>
        </p:nvSpPr>
        <p:spPr/>
        <p:txBody>
          <a:bodyPr/>
          <a:lstStyle>
            <a:lvl1pPr>
              <a:defRPr/>
            </a:lvl1pPr>
          </a:lstStyle>
          <a:p>
            <a:pPr>
              <a:defRPr/>
            </a:pPr>
            <a:fld id="{8E909F7B-FC56-4B96-93C3-6298C0802A13}" type="datetimeFigureOut">
              <a:rPr lang="en-US"/>
              <a:pPr>
                <a:defRPr/>
              </a:pPr>
              <a:t>12/2/24</a:t>
            </a:fld>
            <a:endParaRPr lang="en-US"/>
          </a:p>
        </p:txBody>
      </p:sp>
      <p:sp>
        <p:nvSpPr>
          <p:cNvPr id="5" name="Footer Placeholder 4">
            <a:extLst>
              <a:ext uri="{FF2B5EF4-FFF2-40B4-BE49-F238E27FC236}">
                <a16:creationId xmlns:a16="http://schemas.microsoft.com/office/drawing/2014/main" id="{DD916C64-A26C-C3EE-19B5-27DE042B0EF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67F2E5-4146-CC2C-7073-701A39E3A34B}"/>
              </a:ext>
            </a:extLst>
          </p:cNvPr>
          <p:cNvSpPr>
            <a:spLocks noGrp="1"/>
          </p:cNvSpPr>
          <p:nvPr>
            <p:ph type="sldNum" sz="quarter" idx="12"/>
          </p:nvPr>
        </p:nvSpPr>
        <p:spPr/>
        <p:txBody>
          <a:bodyPr/>
          <a:lstStyle>
            <a:lvl1pPr>
              <a:defRPr/>
            </a:lvl1pPr>
          </a:lstStyle>
          <a:p>
            <a:fld id="{BFCB603E-16EC-4B34-858C-B6CEB2B36506}" type="slidenum">
              <a:rPr lang="en-US" altLang="en-US"/>
              <a:pPr/>
              <a:t>‹#›</a:t>
            </a:fld>
            <a:endParaRPr lang="en-US" altLang="en-US"/>
          </a:p>
        </p:txBody>
      </p:sp>
    </p:spTree>
    <p:extLst>
      <p:ext uri="{BB962C8B-B14F-4D97-AF65-F5344CB8AC3E}">
        <p14:creationId xmlns:p14="http://schemas.microsoft.com/office/powerpoint/2010/main" val="3193117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D4CF5B-5365-9F9C-40E4-B8CFA8E75CC0}"/>
              </a:ext>
            </a:extLst>
          </p:cNvPr>
          <p:cNvSpPr>
            <a:spLocks noGrp="1"/>
          </p:cNvSpPr>
          <p:nvPr>
            <p:ph type="dt" sz="half" idx="10"/>
          </p:nvPr>
        </p:nvSpPr>
        <p:spPr/>
        <p:txBody>
          <a:bodyPr/>
          <a:lstStyle>
            <a:lvl1pPr>
              <a:defRPr/>
            </a:lvl1pPr>
          </a:lstStyle>
          <a:p>
            <a:pPr>
              <a:defRPr/>
            </a:pPr>
            <a:fld id="{BD7D5FB4-EC55-4C01-830F-76F506661882}" type="datetimeFigureOut">
              <a:rPr lang="en-US"/>
              <a:pPr>
                <a:defRPr/>
              </a:pPr>
              <a:t>12/2/24</a:t>
            </a:fld>
            <a:endParaRPr lang="en-US"/>
          </a:p>
        </p:txBody>
      </p:sp>
      <p:sp>
        <p:nvSpPr>
          <p:cNvPr id="5" name="Footer Placeholder 4">
            <a:extLst>
              <a:ext uri="{FF2B5EF4-FFF2-40B4-BE49-F238E27FC236}">
                <a16:creationId xmlns:a16="http://schemas.microsoft.com/office/drawing/2014/main" id="{22C3EB32-DFAC-8859-CC75-EAD325796A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8CE19EC-AB15-B81F-46C7-6C6B92F985F8}"/>
              </a:ext>
            </a:extLst>
          </p:cNvPr>
          <p:cNvSpPr>
            <a:spLocks noGrp="1"/>
          </p:cNvSpPr>
          <p:nvPr>
            <p:ph type="sldNum" sz="quarter" idx="12"/>
          </p:nvPr>
        </p:nvSpPr>
        <p:spPr/>
        <p:txBody>
          <a:bodyPr/>
          <a:lstStyle>
            <a:lvl1pPr>
              <a:defRPr/>
            </a:lvl1pPr>
          </a:lstStyle>
          <a:p>
            <a:fld id="{C153F878-637D-4C10-A98D-F20966EDE8C3}" type="slidenum">
              <a:rPr lang="en-US" altLang="en-US"/>
              <a:pPr/>
              <a:t>‹#›</a:t>
            </a:fld>
            <a:endParaRPr lang="en-US" altLang="en-US"/>
          </a:p>
        </p:txBody>
      </p:sp>
    </p:spTree>
    <p:extLst>
      <p:ext uri="{BB962C8B-B14F-4D97-AF65-F5344CB8AC3E}">
        <p14:creationId xmlns:p14="http://schemas.microsoft.com/office/powerpoint/2010/main" val="1899494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6144D5A-EB4F-F2CD-FB49-19F987454DA2}"/>
              </a:ext>
            </a:extLst>
          </p:cNvPr>
          <p:cNvSpPr>
            <a:spLocks noGrp="1"/>
          </p:cNvSpPr>
          <p:nvPr>
            <p:ph type="dt" sz="half" idx="10"/>
          </p:nvPr>
        </p:nvSpPr>
        <p:spPr/>
        <p:txBody>
          <a:bodyPr/>
          <a:lstStyle>
            <a:lvl1pPr>
              <a:defRPr/>
            </a:lvl1pPr>
          </a:lstStyle>
          <a:p>
            <a:pPr>
              <a:defRPr/>
            </a:pPr>
            <a:fld id="{31E87E7C-DA73-4FD4-92F5-B4ED60B318A8}" type="datetimeFigureOut">
              <a:rPr lang="en-US"/>
              <a:pPr>
                <a:defRPr/>
              </a:pPr>
              <a:t>12/2/24</a:t>
            </a:fld>
            <a:endParaRPr lang="en-US"/>
          </a:p>
        </p:txBody>
      </p:sp>
      <p:sp>
        <p:nvSpPr>
          <p:cNvPr id="5" name="Footer Placeholder 4">
            <a:extLst>
              <a:ext uri="{FF2B5EF4-FFF2-40B4-BE49-F238E27FC236}">
                <a16:creationId xmlns:a16="http://schemas.microsoft.com/office/drawing/2014/main" id="{FD2153D8-D870-1CAC-9E89-31C394159D9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91B5F3-3CDA-406A-D156-D5BCA6527807}"/>
              </a:ext>
            </a:extLst>
          </p:cNvPr>
          <p:cNvSpPr>
            <a:spLocks noGrp="1"/>
          </p:cNvSpPr>
          <p:nvPr>
            <p:ph type="sldNum" sz="quarter" idx="12"/>
          </p:nvPr>
        </p:nvSpPr>
        <p:spPr/>
        <p:txBody>
          <a:bodyPr/>
          <a:lstStyle>
            <a:lvl1pPr>
              <a:defRPr/>
            </a:lvl1pPr>
          </a:lstStyle>
          <a:p>
            <a:fld id="{C35CCF65-F041-4F2B-B6C3-C9344D25F4B8}" type="slidenum">
              <a:rPr lang="en-US" altLang="en-US"/>
              <a:pPr/>
              <a:t>‹#›</a:t>
            </a:fld>
            <a:endParaRPr lang="en-US" altLang="en-US"/>
          </a:p>
        </p:txBody>
      </p:sp>
    </p:spTree>
    <p:extLst>
      <p:ext uri="{BB962C8B-B14F-4D97-AF65-F5344CB8AC3E}">
        <p14:creationId xmlns:p14="http://schemas.microsoft.com/office/powerpoint/2010/main" val="98531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9080D775-A202-48A4-9E5B-3473D5A3CC5C}"/>
              </a:ext>
            </a:extLst>
          </p:cNvPr>
          <p:cNvSpPr>
            <a:spLocks noGrp="1"/>
          </p:cNvSpPr>
          <p:nvPr>
            <p:ph type="dt" sz="half" idx="10"/>
          </p:nvPr>
        </p:nvSpPr>
        <p:spPr/>
        <p:txBody>
          <a:bodyPr/>
          <a:lstStyle>
            <a:lvl1pPr>
              <a:defRPr/>
            </a:lvl1pPr>
          </a:lstStyle>
          <a:p>
            <a:pPr>
              <a:defRPr/>
            </a:pPr>
            <a:fld id="{88AA1C31-BA11-4B94-B2B1-FC76A22FD5C2}" type="datetimeFigureOut">
              <a:rPr lang="en-US"/>
              <a:pPr>
                <a:defRPr/>
              </a:pPr>
              <a:t>12/2/24</a:t>
            </a:fld>
            <a:endParaRPr lang="en-US"/>
          </a:p>
        </p:txBody>
      </p:sp>
      <p:sp>
        <p:nvSpPr>
          <p:cNvPr id="6" name="Footer Placeholder 4">
            <a:extLst>
              <a:ext uri="{FF2B5EF4-FFF2-40B4-BE49-F238E27FC236}">
                <a16:creationId xmlns:a16="http://schemas.microsoft.com/office/drawing/2014/main" id="{218948D8-0B33-822D-E6DB-8A3ECE0B4EE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2511AF0-3B38-B825-2780-F6E42DFB6830}"/>
              </a:ext>
            </a:extLst>
          </p:cNvPr>
          <p:cNvSpPr>
            <a:spLocks noGrp="1"/>
          </p:cNvSpPr>
          <p:nvPr>
            <p:ph type="sldNum" sz="quarter" idx="12"/>
          </p:nvPr>
        </p:nvSpPr>
        <p:spPr/>
        <p:txBody>
          <a:bodyPr/>
          <a:lstStyle>
            <a:lvl1pPr>
              <a:defRPr/>
            </a:lvl1pPr>
          </a:lstStyle>
          <a:p>
            <a:fld id="{6D290FFB-56E5-4E7A-97FF-E6D9916515EC}" type="slidenum">
              <a:rPr lang="en-US" altLang="en-US"/>
              <a:pPr/>
              <a:t>‹#›</a:t>
            </a:fld>
            <a:endParaRPr lang="en-US" altLang="en-US"/>
          </a:p>
        </p:txBody>
      </p:sp>
    </p:spTree>
    <p:extLst>
      <p:ext uri="{BB962C8B-B14F-4D97-AF65-F5344CB8AC3E}">
        <p14:creationId xmlns:p14="http://schemas.microsoft.com/office/powerpoint/2010/main" val="2499923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B323FE64-2430-CC37-0CE9-A5AEC83ECC27}"/>
              </a:ext>
            </a:extLst>
          </p:cNvPr>
          <p:cNvSpPr>
            <a:spLocks noGrp="1"/>
          </p:cNvSpPr>
          <p:nvPr>
            <p:ph type="dt" sz="half" idx="10"/>
          </p:nvPr>
        </p:nvSpPr>
        <p:spPr/>
        <p:txBody>
          <a:bodyPr/>
          <a:lstStyle>
            <a:lvl1pPr>
              <a:defRPr/>
            </a:lvl1pPr>
          </a:lstStyle>
          <a:p>
            <a:pPr>
              <a:defRPr/>
            </a:pPr>
            <a:fld id="{0B97EED3-349D-4140-9CED-684D88125276}" type="datetimeFigureOut">
              <a:rPr lang="en-US"/>
              <a:pPr>
                <a:defRPr/>
              </a:pPr>
              <a:t>12/2/24</a:t>
            </a:fld>
            <a:endParaRPr lang="en-US"/>
          </a:p>
        </p:txBody>
      </p:sp>
      <p:sp>
        <p:nvSpPr>
          <p:cNvPr id="8" name="Footer Placeholder 4">
            <a:extLst>
              <a:ext uri="{FF2B5EF4-FFF2-40B4-BE49-F238E27FC236}">
                <a16:creationId xmlns:a16="http://schemas.microsoft.com/office/drawing/2014/main" id="{5C8262DA-C634-9B06-76C2-98088F600F8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E4AD064-87A1-530F-52DE-92B6C2A34FF7}"/>
              </a:ext>
            </a:extLst>
          </p:cNvPr>
          <p:cNvSpPr>
            <a:spLocks noGrp="1"/>
          </p:cNvSpPr>
          <p:nvPr>
            <p:ph type="sldNum" sz="quarter" idx="12"/>
          </p:nvPr>
        </p:nvSpPr>
        <p:spPr/>
        <p:txBody>
          <a:bodyPr/>
          <a:lstStyle>
            <a:lvl1pPr>
              <a:defRPr/>
            </a:lvl1pPr>
          </a:lstStyle>
          <a:p>
            <a:fld id="{F3B86517-B2D8-4BC2-B660-484919818B4A}" type="slidenum">
              <a:rPr lang="en-US" altLang="en-US"/>
              <a:pPr/>
              <a:t>‹#›</a:t>
            </a:fld>
            <a:endParaRPr lang="en-US" altLang="en-US"/>
          </a:p>
        </p:txBody>
      </p:sp>
    </p:spTree>
    <p:extLst>
      <p:ext uri="{BB962C8B-B14F-4D97-AF65-F5344CB8AC3E}">
        <p14:creationId xmlns:p14="http://schemas.microsoft.com/office/powerpoint/2010/main" val="9674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a:extLst>
              <a:ext uri="{FF2B5EF4-FFF2-40B4-BE49-F238E27FC236}">
                <a16:creationId xmlns:a16="http://schemas.microsoft.com/office/drawing/2014/main" id="{53C6CD51-31F0-BA21-E641-4D2D5575C7EF}"/>
              </a:ext>
            </a:extLst>
          </p:cNvPr>
          <p:cNvSpPr>
            <a:spLocks noGrp="1"/>
          </p:cNvSpPr>
          <p:nvPr>
            <p:ph type="dt" sz="half" idx="10"/>
          </p:nvPr>
        </p:nvSpPr>
        <p:spPr/>
        <p:txBody>
          <a:bodyPr/>
          <a:lstStyle>
            <a:lvl1pPr>
              <a:defRPr/>
            </a:lvl1pPr>
          </a:lstStyle>
          <a:p>
            <a:pPr>
              <a:defRPr/>
            </a:pPr>
            <a:fld id="{65FD0B5A-CCD5-4707-950E-C7A9462523D8}" type="datetimeFigureOut">
              <a:rPr lang="en-US"/>
              <a:pPr>
                <a:defRPr/>
              </a:pPr>
              <a:t>12/2/24</a:t>
            </a:fld>
            <a:endParaRPr lang="en-US"/>
          </a:p>
        </p:txBody>
      </p:sp>
      <p:sp>
        <p:nvSpPr>
          <p:cNvPr id="4" name="Footer Placeholder 4">
            <a:extLst>
              <a:ext uri="{FF2B5EF4-FFF2-40B4-BE49-F238E27FC236}">
                <a16:creationId xmlns:a16="http://schemas.microsoft.com/office/drawing/2014/main" id="{AC308461-4DA8-B556-50B1-7DC1E405CC7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0114308-B4FB-8F4F-FD82-28AB600D9B62}"/>
              </a:ext>
            </a:extLst>
          </p:cNvPr>
          <p:cNvSpPr>
            <a:spLocks noGrp="1"/>
          </p:cNvSpPr>
          <p:nvPr>
            <p:ph type="sldNum" sz="quarter" idx="12"/>
          </p:nvPr>
        </p:nvSpPr>
        <p:spPr/>
        <p:txBody>
          <a:bodyPr/>
          <a:lstStyle>
            <a:lvl1pPr>
              <a:defRPr/>
            </a:lvl1pPr>
          </a:lstStyle>
          <a:p>
            <a:fld id="{388E6AEA-2F8D-4E91-B3AF-DBF9ECE7B806}" type="slidenum">
              <a:rPr lang="en-US" altLang="en-US"/>
              <a:pPr/>
              <a:t>‹#›</a:t>
            </a:fld>
            <a:endParaRPr lang="en-US" altLang="en-US"/>
          </a:p>
        </p:txBody>
      </p:sp>
    </p:spTree>
    <p:extLst>
      <p:ext uri="{BB962C8B-B14F-4D97-AF65-F5344CB8AC3E}">
        <p14:creationId xmlns:p14="http://schemas.microsoft.com/office/powerpoint/2010/main" val="1699249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60597A1-C2AE-A55E-CEDF-313C67CEDBCF}"/>
              </a:ext>
            </a:extLst>
          </p:cNvPr>
          <p:cNvSpPr>
            <a:spLocks noGrp="1"/>
          </p:cNvSpPr>
          <p:nvPr>
            <p:ph type="dt" sz="half" idx="10"/>
          </p:nvPr>
        </p:nvSpPr>
        <p:spPr/>
        <p:txBody>
          <a:bodyPr/>
          <a:lstStyle>
            <a:lvl1pPr>
              <a:defRPr/>
            </a:lvl1pPr>
          </a:lstStyle>
          <a:p>
            <a:pPr>
              <a:defRPr/>
            </a:pPr>
            <a:fld id="{3BDCDEB9-DCAB-4988-B6F6-4AB3CF672458}" type="datetimeFigureOut">
              <a:rPr lang="en-US"/>
              <a:pPr>
                <a:defRPr/>
              </a:pPr>
              <a:t>12/2/24</a:t>
            </a:fld>
            <a:endParaRPr lang="en-US"/>
          </a:p>
        </p:txBody>
      </p:sp>
      <p:sp>
        <p:nvSpPr>
          <p:cNvPr id="3" name="Footer Placeholder 4">
            <a:extLst>
              <a:ext uri="{FF2B5EF4-FFF2-40B4-BE49-F238E27FC236}">
                <a16:creationId xmlns:a16="http://schemas.microsoft.com/office/drawing/2014/main" id="{EE94338E-83CF-1FFC-61B1-52154B6E1FF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2926768-5A66-7742-CCC4-432FDF39FA90}"/>
              </a:ext>
            </a:extLst>
          </p:cNvPr>
          <p:cNvSpPr>
            <a:spLocks noGrp="1"/>
          </p:cNvSpPr>
          <p:nvPr>
            <p:ph type="sldNum" sz="quarter" idx="12"/>
          </p:nvPr>
        </p:nvSpPr>
        <p:spPr/>
        <p:txBody>
          <a:bodyPr/>
          <a:lstStyle>
            <a:lvl1pPr>
              <a:defRPr/>
            </a:lvl1pPr>
          </a:lstStyle>
          <a:p>
            <a:fld id="{FAA83030-F9D9-4F98-8B91-EFCF92BA5915}" type="slidenum">
              <a:rPr lang="en-US" altLang="en-US"/>
              <a:pPr/>
              <a:t>‹#›</a:t>
            </a:fld>
            <a:endParaRPr lang="en-US" altLang="en-US"/>
          </a:p>
        </p:txBody>
      </p:sp>
    </p:spTree>
    <p:extLst>
      <p:ext uri="{BB962C8B-B14F-4D97-AF65-F5344CB8AC3E}">
        <p14:creationId xmlns:p14="http://schemas.microsoft.com/office/powerpoint/2010/main" val="3730310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7E796E89-27D2-97E7-0B10-68563EF0936C}"/>
              </a:ext>
            </a:extLst>
          </p:cNvPr>
          <p:cNvSpPr>
            <a:spLocks noGrp="1"/>
          </p:cNvSpPr>
          <p:nvPr>
            <p:ph type="dt" sz="half" idx="10"/>
          </p:nvPr>
        </p:nvSpPr>
        <p:spPr/>
        <p:txBody>
          <a:bodyPr/>
          <a:lstStyle>
            <a:lvl1pPr>
              <a:defRPr/>
            </a:lvl1pPr>
          </a:lstStyle>
          <a:p>
            <a:pPr>
              <a:defRPr/>
            </a:pPr>
            <a:fld id="{C33BA854-950C-40FC-A1F7-8885DB8C3B3B}" type="datetimeFigureOut">
              <a:rPr lang="en-US"/>
              <a:pPr>
                <a:defRPr/>
              </a:pPr>
              <a:t>12/2/24</a:t>
            </a:fld>
            <a:endParaRPr lang="en-US"/>
          </a:p>
        </p:txBody>
      </p:sp>
      <p:sp>
        <p:nvSpPr>
          <p:cNvPr id="6" name="Footer Placeholder 4">
            <a:extLst>
              <a:ext uri="{FF2B5EF4-FFF2-40B4-BE49-F238E27FC236}">
                <a16:creationId xmlns:a16="http://schemas.microsoft.com/office/drawing/2014/main" id="{734C3BA2-C3E5-6174-12D6-EA6DEBB8B53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5FDE760-1A72-9272-9D5D-CE7DBBC2CE3F}"/>
              </a:ext>
            </a:extLst>
          </p:cNvPr>
          <p:cNvSpPr>
            <a:spLocks noGrp="1"/>
          </p:cNvSpPr>
          <p:nvPr>
            <p:ph type="sldNum" sz="quarter" idx="12"/>
          </p:nvPr>
        </p:nvSpPr>
        <p:spPr/>
        <p:txBody>
          <a:bodyPr/>
          <a:lstStyle>
            <a:lvl1pPr>
              <a:defRPr/>
            </a:lvl1pPr>
          </a:lstStyle>
          <a:p>
            <a:fld id="{981165FE-441B-4B5C-97FF-2F44E18DCB01}" type="slidenum">
              <a:rPr lang="en-US" altLang="en-US"/>
              <a:pPr/>
              <a:t>‹#›</a:t>
            </a:fld>
            <a:endParaRPr lang="en-US" altLang="en-US"/>
          </a:p>
        </p:txBody>
      </p:sp>
    </p:spTree>
    <p:extLst>
      <p:ext uri="{BB962C8B-B14F-4D97-AF65-F5344CB8AC3E}">
        <p14:creationId xmlns:p14="http://schemas.microsoft.com/office/powerpoint/2010/main" val="3649098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endParaRPr lang="en-US" noProof="0"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id="{F6B3FEEB-376B-E027-8D1E-55B9E9EA763D}"/>
              </a:ext>
            </a:extLst>
          </p:cNvPr>
          <p:cNvSpPr>
            <a:spLocks noGrp="1"/>
          </p:cNvSpPr>
          <p:nvPr>
            <p:ph type="dt" sz="half" idx="10"/>
          </p:nvPr>
        </p:nvSpPr>
        <p:spPr/>
        <p:txBody>
          <a:bodyPr/>
          <a:lstStyle>
            <a:lvl1pPr>
              <a:defRPr/>
            </a:lvl1pPr>
          </a:lstStyle>
          <a:p>
            <a:pPr>
              <a:defRPr/>
            </a:pPr>
            <a:fld id="{87BDE57A-DEEB-4E11-B30C-2217A67D33F0}" type="datetimeFigureOut">
              <a:rPr lang="en-US"/>
              <a:pPr>
                <a:defRPr/>
              </a:pPr>
              <a:t>12/2/24</a:t>
            </a:fld>
            <a:endParaRPr lang="en-US"/>
          </a:p>
        </p:txBody>
      </p:sp>
      <p:sp>
        <p:nvSpPr>
          <p:cNvPr id="6" name="Footer Placeholder 4">
            <a:extLst>
              <a:ext uri="{FF2B5EF4-FFF2-40B4-BE49-F238E27FC236}">
                <a16:creationId xmlns:a16="http://schemas.microsoft.com/office/drawing/2014/main" id="{EA0B9D59-2705-4F69-4251-81B1C83FB8A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7D28E1F-43DB-BFD0-282B-A8C4BF11656D}"/>
              </a:ext>
            </a:extLst>
          </p:cNvPr>
          <p:cNvSpPr>
            <a:spLocks noGrp="1"/>
          </p:cNvSpPr>
          <p:nvPr>
            <p:ph type="sldNum" sz="quarter" idx="12"/>
          </p:nvPr>
        </p:nvSpPr>
        <p:spPr/>
        <p:txBody>
          <a:bodyPr/>
          <a:lstStyle>
            <a:lvl1pPr>
              <a:defRPr/>
            </a:lvl1pPr>
          </a:lstStyle>
          <a:p>
            <a:fld id="{E6B5B4E3-DDE1-4523-A3F1-061BB8B8C7DE}" type="slidenum">
              <a:rPr lang="en-US" altLang="en-US"/>
              <a:pPr/>
              <a:t>‹#›</a:t>
            </a:fld>
            <a:endParaRPr lang="en-US" altLang="en-US"/>
          </a:p>
        </p:txBody>
      </p:sp>
    </p:spTree>
    <p:extLst>
      <p:ext uri="{BB962C8B-B14F-4D97-AF65-F5344CB8AC3E}">
        <p14:creationId xmlns:p14="http://schemas.microsoft.com/office/powerpoint/2010/main" val="112333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cstate="print"/>
          <a:srcRect/>
          <a:stretch>
            <a:fillRect/>
          </a:stretch>
        </a:blipFill>
        <a:effectLst/>
      </p:bgPr>
    </p:bg>
    <p:spTree>
      <p:nvGrpSpPr>
        <p:cNvPr id="1" name=""/>
        <p:cNvGrpSpPr/>
        <p:nvPr/>
      </p:nvGrpSpPr>
      <p:grpSpPr>
        <a:xfrm>
          <a:off x="0" y="0"/>
          <a:ext cx="0" cy="0"/>
          <a:chOff x="0" y="0"/>
          <a:chExt cx="0" cy="0"/>
        </a:xfrm>
      </p:grpSpPr>
      <p:pic>
        <p:nvPicPr>
          <p:cNvPr id="1026" name="Picture 7">
            <a:extLst>
              <a:ext uri="{FF2B5EF4-FFF2-40B4-BE49-F238E27FC236}">
                <a16:creationId xmlns:a16="http://schemas.microsoft.com/office/drawing/2014/main" id="{5BC98BDB-0A3E-6884-D08C-D7DA8B2C4ECA}"/>
              </a:ext>
            </a:extLst>
          </p:cNvPr>
          <p:cNvPicPr>
            <a:picLocks noChangeAspect="1"/>
          </p:cNvPicPr>
          <p:nvPr/>
        </p:nvPicPr>
        <p:blipFill>
          <a:blip r:embed="rId20" cstate="print">
            <a:extLst>
              <a:ext uri="{28A0092B-C50C-407E-A947-70E740481C1C}">
                <a14:useLocalDpi xmlns:a14="http://schemas.microsoft.com/office/drawing/2010/main" val="0"/>
              </a:ext>
            </a:extLst>
          </a:blip>
          <a:srcRect l="3613"/>
          <a:stretch>
            <a:fillRect/>
          </a:stretch>
        </p:blipFill>
        <p:spPr bwMode="auto">
          <a:xfrm>
            <a:off x="0" y="2670175"/>
            <a:ext cx="403701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BF2A88C2-D4D9-E788-6D7C-4F62DBC28E1B}"/>
              </a:ext>
            </a:extLst>
          </p:cNvPr>
          <p:cNvPicPr>
            <a:picLocks noChangeAspect="1"/>
          </p:cNvPicPr>
          <p:nvPr/>
        </p:nvPicPr>
        <p:blipFill>
          <a:blip r:embed="rId21" cstate="print">
            <a:extLst>
              <a:ext uri="{28A0092B-C50C-407E-A947-70E740481C1C}">
                <a14:useLocalDpi xmlns:a14="http://schemas.microsoft.com/office/drawing/2010/main" val="0"/>
              </a:ext>
            </a:extLst>
          </a:blip>
          <a:srcRect l="35640"/>
          <a:stretch>
            <a:fillRect/>
          </a:stretch>
        </p:blipFill>
        <p:spPr bwMode="auto">
          <a:xfrm>
            <a:off x="0" y="2892425"/>
            <a:ext cx="1522413"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16:creationId xmlns:a16="http://schemas.microsoft.com/office/drawing/2014/main" id="{E88505CD-4E6E-5AF9-5B74-EAF3874A9528}"/>
              </a:ext>
            </a:extLst>
          </p:cNvPr>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1" name="Picture 8">
            <a:extLst>
              <a:ext uri="{FF2B5EF4-FFF2-40B4-BE49-F238E27FC236}">
                <a16:creationId xmlns:a16="http://schemas.microsoft.com/office/drawing/2014/main" id="{0F1BD59B-F5A0-DD04-5FE9-9BFC16CB9752}"/>
              </a:ext>
            </a:extLst>
          </p:cNvPr>
          <p:cNvPicPr>
            <a:picLocks noChangeAspect="1"/>
          </p:cNvPicPr>
          <p:nvPr/>
        </p:nvPicPr>
        <p:blipFill>
          <a:blip r:embed="rId22" cstate="print">
            <a:extLst>
              <a:ext uri="{28A0092B-C50C-407E-A947-70E740481C1C}">
                <a14:useLocalDpi xmlns:a14="http://schemas.microsoft.com/office/drawing/2010/main" val="0"/>
              </a:ext>
            </a:extLst>
          </a:blip>
          <a:srcRect t="28813"/>
          <a:stretch>
            <a:fillRect/>
          </a:stretch>
        </p:blipFill>
        <p:spPr bwMode="auto">
          <a:xfrm>
            <a:off x="7999413" y="0"/>
            <a:ext cx="16033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a:extLst>
              <a:ext uri="{FF2B5EF4-FFF2-40B4-BE49-F238E27FC236}">
                <a16:creationId xmlns:a16="http://schemas.microsoft.com/office/drawing/2014/main" id="{3F5CEDEC-3C53-ACCB-32AD-34A7079975F4}"/>
              </a:ext>
            </a:extLst>
          </p:cNvPr>
          <p:cNvPicPr>
            <a:picLocks noChangeAspect="1"/>
          </p:cNvPicPr>
          <p:nvPr/>
        </p:nvPicPr>
        <p:blipFill>
          <a:blip r:embed="rId23" cstate="print">
            <a:extLst>
              <a:ext uri="{28A0092B-C50C-407E-A947-70E740481C1C}">
                <a14:useLocalDpi xmlns:a14="http://schemas.microsoft.com/office/drawing/2010/main" val="0"/>
              </a:ext>
            </a:extLst>
          </a:blip>
          <a:srcRect b="23320"/>
          <a:stretch>
            <a:fillRect/>
          </a:stretch>
        </p:blipFill>
        <p:spPr bwMode="auto">
          <a:xfrm>
            <a:off x="8605838" y="6096000"/>
            <a:ext cx="993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2884479E-B3E4-6D9B-B069-64FBB86A68D6}"/>
              </a:ext>
            </a:extLst>
          </p:cNvPr>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34" name="Title Placeholder 1">
            <a:extLst>
              <a:ext uri="{FF2B5EF4-FFF2-40B4-BE49-F238E27FC236}">
                <a16:creationId xmlns:a16="http://schemas.microsoft.com/office/drawing/2014/main" id="{EB23AAB0-2830-16C8-9AC0-2DBA4D082F48}"/>
              </a:ext>
            </a:extLst>
          </p:cNvPr>
          <p:cNvSpPr>
            <a:spLocks noGrp="1"/>
          </p:cNvSpPr>
          <p:nvPr>
            <p:ph type="title"/>
          </p:nvPr>
        </p:nvSpPr>
        <p:spPr bwMode="auto">
          <a:xfrm>
            <a:off x="646113" y="452438"/>
            <a:ext cx="94043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5" name="Text Placeholder 2">
            <a:extLst>
              <a:ext uri="{FF2B5EF4-FFF2-40B4-BE49-F238E27FC236}">
                <a16:creationId xmlns:a16="http://schemas.microsoft.com/office/drawing/2014/main" id="{4788A9A3-FC76-4A7D-27F7-982F85E33E5B}"/>
              </a:ext>
            </a:extLst>
          </p:cNvPr>
          <p:cNvSpPr>
            <a:spLocks noGrp="1"/>
          </p:cNvSpPr>
          <p:nvPr>
            <p:ph type="body" idx="1"/>
          </p:nvPr>
        </p:nvSpPr>
        <p:spPr bwMode="auto">
          <a:xfrm>
            <a:off x="1103313" y="2052638"/>
            <a:ext cx="894715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7860E4F-24CF-7D40-1F4F-8CC0D0313371}"/>
              </a:ext>
            </a:extLst>
          </p:cNvPr>
          <p:cNvSpPr>
            <a:spLocks noGrp="1"/>
          </p:cNvSpPr>
          <p:nvPr>
            <p:ph type="dt" sz="half" idx="2"/>
          </p:nvPr>
        </p:nvSpPr>
        <p:spPr>
          <a:xfrm rot="5400000">
            <a:off x="10155238" y="1790700"/>
            <a:ext cx="990600" cy="304800"/>
          </a:xfrm>
          <a:prstGeom prst="rect">
            <a:avLst/>
          </a:prstGeom>
        </p:spPr>
        <p:txBody>
          <a:bodyPr vert="horz" lIns="91440" tIns="45720" rIns="91440" bIns="45720" rtlCol="0" anchor="t"/>
          <a:lstStyle>
            <a:lvl1pPr algn="l" fontAlgn="auto">
              <a:spcBef>
                <a:spcPts val="0"/>
              </a:spcBef>
              <a:spcAft>
                <a:spcPts val="0"/>
              </a:spcAft>
              <a:defRPr sz="1100" b="0" i="0" dirty="0">
                <a:solidFill>
                  <a:schemeClr val="tx1">
                    <a:tint val="75000"/>
                    <a:alpha val="60000"/>
                  </a:schemeClr>
                </a:solidFill>
                <a:latin typeface="+mn-lt"/>
                <a:cs typeface="+mn-cs"/>
              </a:defRPr>
            </a:lvl1pPr>
          </a:lstStyle>
          <a:p>
            <a:pPr>
              <a:defRPr/>
            </a:pPr>
            <a:fld id="{FA6D399B-AF44-4570-B692-9DD8A3970BF7}" type="datetimeFigureOut">
              <a:rPr lang="en-US"/>
              <a:pPr>
                <a:defRPr/>
              </a:pPr>
              <a:t>12/2/24</a:t>
            </a:fld>
            <a:endParaRPr lang="en-US"/>
          </a:p>
        </p:txBody>
      </p:sp>
      <p:sp>
        <p:nvSpPr>
          <p:cNvPr id="5" name="Footer Placeholder 4">
            <a:extLst>
              <a:ext uri="{FF2B5EF4-FFF2-40B4-BE49-F238E27FC236}">
                <a16:creationId xmlns:a16="http://schemas.microsoft.com/office/drawing/2014/main" id="{59251FBB-8F43-58FA-6A16-0C042E616304}"/>
              </a:ext>
            </a:extLst>
          </p:cNvPr>
          <p:cNvSpPr>
            <a:spLocks noGrp="1"/>
          </p:cNvSpPr>
          <p:nvPr>
            <p:ph type="ftr" sz="quarter" idx="3"/>
          </p:nvPr>
        </p:nvSpPr>
        <p:spPr>
          <a:xfrm rot="5400000">
            <a:off x="8951118" y="3225007"/>
            <a:ext cx="3859213" cy="304800"/>
          </a:xfrm>
          <a:prstGeom prst="rect">
            <a:avLst/>
          </a:prstGeom>
        </p:spPr>
        <p:txBody>
          <a:bodyPr vert="horz" lIns="91440" tIns="45720" rIns="91440" bIns="45720" rtlCol="0" anchor="b"/>
          <a:lstStyle>
            <a:lvl1pPr algn="l" fontAlgn="auto">
              <a:spcBef>
                <a:spcPts val="0"/>
              </a:spcBef>
              <a:spcAft>
                <a:spcPts val="0"/>
              </a:spcAft>
              <a:defRPr sz="1100" b="0" i="0" dirty="0">
                <a:solidFill>
                  <a:schemeClr val="tx1">
                    <a:tint val="75000"/>
                    <a:alpha val="60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F75BDDEF-3A82-E223-AAF9-842FBDD87A8B}"/>
              </a:ext>
            </a:extLst>
          </p:cNvPr>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rstTxWarp prst="textNoShape">
              <a:avLst/>
            </a:prstTxWarp>
          </a:bodyPr>
          <a:lstStyle>
            <a:lvl1pPr algn="ctr">
              <a:defRPr sz="2800">
                <a:solidFill>
                  <a:srgbClr val="FFFFFF"/>
                </a:solidFill>
                <a:latin typeface="Century Gothic" panose="020B0502020202020204" pitchFamily="34" charset="0"/>
              </a:defRPr>
            </a:lvl1pPr>
          </a:lstStyle>
          <a:p>
            <a:fld id="{4F42383E-2CE7-4DD0-A9B0-72A6A2DDF856}"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6" r:id="rId12"/>
    <p:sldLayoutId id="2147483793" r:id="rId13"/>
    <p:sldLayoutId id="2147483797" r:id="rId14"/>
    <p:sldLayoutId id="2147483798" r:id="rId15"/>
    <p:sldLayoutId id="2147483794" r:id="rId16"/>
    <p:sldLayoutId id="2147483795" r:id="rId17"/>
  </p:sldLayoutIdLst>
  <p:hf sldNum="0" hdr="0" ftr="0" dt="0"/>
  <p:txStyles>
    <p:titleStyle>
      <a:lvl1pPr algn="l" defTabSz="457200" rtl="0" fontAlgn="base">
        <a:spcBef>
          <a:spcPct val="0"/>
        </a:spcBef>
        <a:spcAft>
          <a:spcPct val="0"/>
        </a:spcAft>
        <a:defRPr sz="4200" kern="1200">
          <a:solidFill>
            <a:schemeClr val="tx2"/>
          </a:solidFill>
          <a:latin typeface="+mj-lt"/>
          <a:ea typeface="+mj-ea"/>
          <a:cs typeface="+mj-cs"/>
        </a:defRPr>
      </a:lvl1pPr>
      <a:lvl2pPr algn="l" defTabSz="457200" rtl="0" fontAlgn="base">
        <a:spcBef>
          <a:spcPct val="0"/>
        </a:spcBef>
        <a:spcAft>
          <a:spcPct val="0"/>
        </a:spcAft>
        <a:defRPr sz="4200">
          <a:solidFill>
            <a:schemeClr val="tx2"/>
          </a:solidFill>
          <a:latin typeface="Century Gothic" panose="020B0502020202020204" pitchFamily="34" charset="0"/>
        </a:defRPr>
      </a:lvl2pPr>
      <a:lvl3pPr algn="l" defTabSz="457200" rtl="0" fontAlgn="base">
        <a:spcBef>
          <a:spcPct val="0"/>
        </a:spcBef>
        <a:spcAft>
          <a:spcPct val="0"/>
        </a:spcAft>
        <a:defRPr sz="4200">
          <a:solidFill>
            <a:schemeClr val="tx2"/>
          </a:solidFill>
          <a:latin typeface="Century Gothic" panose="020B0502020202020204" pitchFamily="34" charset="0"/>
        </a:defRPr>
      </a:lvl3pPr>
      <a:lvl4pPr algn="l" defTabSz="457200" rtl="0" fontAlgn="base">
        <a:spcBef>
          <a:spcPct val="0"/>
        </a:spcBef>
        <a:spcAft>
          <a:spcPct val="0"/>
        </a:spcAft>
        <a:defRPr sz="4200">
          <a:solidFill>
            <a:schemeClr val="tx2"/>
          </a:solidFill>
          <a:latin typeface="Century Gothic" panose="020B0502020202020204" pitchFamily="34" charset="0"/>
        </a:defRPr>
      </a:lvl4pPr>
      <a:lvl5pPr algn="l" defTabSz="457200" rtl="0" fontAlgn="base">
        <a:spcBef>
          <a:spcPct val="0"/>
        </a:spcBef>
        <a:spcAft>
          <a:spcPct val="0"/>
        </a:spcAft>
        <a:defRPr sz="4200">
          <a:solidFill>
            <a:schemeClr val="tx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rgbClr val="8AD0D6"/>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fontAlgn="base">
        <a:spcBef>
          <a:spcPts val="1000"/>
        </a:spcBef>
        <a:spcAft>
          <a:spcPct val="0"/>
        </a:spcAft>
        <a:buClr>
          <a:srgbClr val="8AD0D6"/>
        </a:buClr>
        <a:buSzPct val="80000"/>
        <a:buFont typeface="Wingdings 3" panose="05040102010807070707" pitchFamily="18" charset="2"/>
        <a:buChar char=""/>
        <a:defRPr kern="1200">
          <a:solidFill>
            <a:schemeClr val="tx1"/>
          </a:solidFill>
          <a:latin typeface="+mj-lt"/>
          <a:ea typeface="+mj-ea"/>
          <a:cs typeface="+mj-cs"/>
        </a:defRPr>
      </a:lvl2pPr>
      <a:lvl3pPr marL="1143000" indent="-228600" algn="l" defTabSz="457200" rtl="0" fontAlgn="base">
        <a:spcBef>
          <a:spcPts val="1000"/>
        </a:spcBef>
        <a:spcAft>
          <a:spcPct val="0"/>
        </a:spcAft>
        <a:buClr>
          <a:srgbClr val="8AD0D6"/>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fontAlgn="base">
        <a:spcBef>
          <a:spcPts val="1000"/>
        </a:spcBef>
        <a:spcAft>
          <a:spcPct val="0"/>
        </a:spcAft>
        <a:buClr>
          <a:srgbClr val="8AD0D6"/>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fontAlgn="base">
        <a:spcBef>
          <a:spcPts val="1000"/>
        </a:spcBef>
        <a:spcAft>
          <a:spcPct val="0"/>
        </a:spcAft>
        <a:buClr>
          <a:srgbClr val="8AD0D6"/>
        </a:buClr>
        <a:buSzPct val="80000"/>
        <a:buFont typeface="Wingdings 3" panose="05040102010807070707" pitchFamily="18" charset="2"/>
        <a:buChar char=""/>
        <a:defRPr sz="140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12" Type="http://schemas.openxmlformats.org/officeDocument/2006/relationships/image" Target="../media/image8.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jpeg"/><Relationship Id="rId11" Type="http://schemas.openxmlformats.org/officeDocument/2006/relationships/image" Target="../media/image7.jpeg"/><Relationship Id="rId5" Type="http://schemas.openxmlformats.org/officeDocument/2006/relationships/notesSlide" Target="../notesSlides/notesSlide1.xml"/><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3.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slideLayout" Target="../slideLayouts/slideLayout2.xml"/><Relationship Id="rId7" Type="http://schemas.openxmlformats.org/officeDocument/2006/relationships/diagramData" Target="../diagrams/data7.xml"/><Relationship Id="rId12"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5.jpeg"/><Relationship Id="rId11" Type="http://schemas.microsoft.com/office/2007/relationships/diagramDrawing" Target="../diagrams/drawing7.xml"/><Relationship Id="rId5" Type="http://schemas.openxmlformats.org/officeDocument/2006/relationships/image" Target="../media/image1.jpeg"/><Relationship Id="rId10" Type="http://schemas.openxmlformats.org/officeDocument/2006/relationships/diagramColors" Target="../diagrams/colors7.xml"/><Relationship Id="rId4" Type="http://schemas.openxmlformats.org/officeDocument/2006/relationships/notesSlide" Target="../notesSlides/notesSlide11.xml"/><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slideLayout" Target="../slideLayouts/slideLayout2.xml"/><Relationship Id="rId7" Type="http://schemas.openxmlformats.org/officeDocument/2006/relationships/diagramLayout" Target="../diagrams/layout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8.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8.xml"/><Relationship Id="rId4" Type="http://schemas.openxmlformats.org/officeDocument/2006/relationships/notesSlide" Target="../notesSlides/notesSlide12.xml"/><Relationship Id="rId9" Type="http://schemas.openxmlformats.org/officeDocument/2006/relationships/diagramColors" Target="../diagrams/colors8.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slideLayout" Target="../slideLayouts/slideLayout2.xml"/><Relationship Id="rId7" Type="http://schemas.openxmlformats.org/officeDocument/2006/relationships/diagramLayout" Target="../diagrams/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Data" Target="../diagrams/data9.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9.xml"/><Relationship Id="rId4" Type="http://schemas.openxmlformats.org/officeDocument/2006/relationships/notesSlide" Target="../notesSlides/notesSlide13.xml"/><Relationship Id="rId9"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4.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4.xml"/><Relationship Id="rId4" Type="http://schemas.openxmlformats.org/officeDocument/2006/relationships/notesSlide" Target="../notesSlides/notesSlide5.xml"/><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Data" Target="../diagrams/data5.xml"/><Relationship Id="rId11" Type="http://schemas.openxmlformats.org/officeDocument/2006/relationships/image" Target="../media/image8.png"/><Relationship Id="rId5" Type="http://schemas.openxmlformats.org/officeDocument/2006/relationships/image" Target="../media/image1.jpe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8.png"/><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png"/><Relationship Id="rId5" Type="http://schemas.openxmlformats.org/officeDocument/2006/relationships/image" Target="../media/image1.jpeg"/><Relationship Id="rId10" Type="http://schemas.openxmlformats.org/officeDocument/2006/relationships/image" Target="../media/image8.png"/><Relationship Id="rId4" Type="http://schemas.openxmlformats.org/officeDocument/2006/relationships/notesSlide" Target="../notesSlides/notesSlide8.xml"/><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2.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pic>
        <p:nvPicPr>
          <p:cNvPr id="5122" name="Picture 66">
            <a:extLst>
              <a:ext uri="{FF2B5EF4-FFF2-40B4-BE49-F238E27FC236}">
                <a16:creationId xmlns:a16="http://schemas.microsoft.com/office/drawing/2014/main" id="{6C0CF875-A183-D5B0-8125-E4A3F5D58D04}"/>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rcRect l="3613"/>
          <a:stretch>
            <a:fillRect/>
          </a:stretch>
        </p:blipFill>
        <p:spPr bwMode="auto">
          <a:xfrm>
            <a:off x="0" y="2670175"/>
            <a:ext cx="403701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8">
            <a:extLst>
              <a:ext uri="{FF2B5EF4-FFF2-40B4-BE49-F238E27FC236}">
                <a16:creationId xmlns:a16="http://schemas.microsoft.com/office/drawing/2014/main" id="{18992F74-CBF9-F9C6-6DA2-85DFE84E9907}"/>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Lst>
          </a:blip>
          <a:srcRect l="35640"/>
          <a:stretch>
            <a:fillRect/>
          </a:stretch>
        </p:blipFill>
        <p:spPr bwMode="auto">
          <a:xfrm>
            <a:off x="0" y="2892425"/>
            <a:ext cx="1522413"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Oval 70">
            <a:extLst>
              <a:ext uri="{FF2B5EF4-FFF2-40B4-BE49-F238E27FC236}">
                <a16:creationId xmlns:a16="http://schemas.microsoft.com/office/drawing/2014/main" id="{EF864BE4-BB0F-107C-739E-239B80BB1D3D}"/>
              </a:ext>
            </a:extLst>
          </p:cNvPr>
          <p:cNvSpPr>
            <a:spLocks noGrp="1" noRot="1" noChangeAspect="1" noMove="1" noResize="1" noEditPoints="1" noAdjustHandles="1" noChangeArrowheads="1" noChangeShapeType="1" noTextEdit="1"/>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127" name="Picture 72">
            <a:extLst>
              <a:ext uri="{FF2B5EF4-FFF2-40B4-BE49-F238E27FC236}">
                <a16:creationId xmlns:a16="http://schemas.microsoft.com/office/drawing/2014/main" id="{3B81D3ED-3500-A840-2ABF-F7D6DA3A1D6D}"/>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Lst>
          </a:blip>
          <a:srcRect t="28813"/>
          <a:stretch>
            <a:fillRect/>
          </a:stretch>
        </p:blipFill>
        <p:spPr bwMode="auto">
          <a:xfrm>
            <a:off x="7999413" y="0"/>
            <a:ext cx="1603375"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74">
            <a:extLst>
              <a:ext uri="{FF2B5EF4-FFF2-40B4-BE49-F238E27FC236}">
                <a16:creationId xmlns:a16="http://schemas.microsoft.com/office/drawing/2014/main" id="{3B48DF91-686C-191E-8226-70F41B94DC7E}"/>
              </a:ext>
            </a:extLst>
          </p:cNvPr>
          <p:cNvPicPr>
            <a:picLocks noGrp="1" noRot="1" noChangeAspect="1" noMove="1" noResize="1" noEditPoints="1" noAdjustHandles="1" noChangeArrowheads="1" noChangeShapeType="1" noCrop="1"/>
          </p:cNvPicPr>
          <p:nvPr/>
        </p:nvPicPr>
        <p:blipFill>
          <a:blip r:embed="rId10" cstate="print">
            <a:extLst>
              <a:ext uri="{28A0092B-C50C-407E-A947-70E740481C1C}">
                <a14:useLocalDpi xmlns:a14="http://schemas.microsoft.com/office/drawing/2010/main" val="0"/>
              </a:ext>
            </a:extLst>
          </a:blip>
          <a:srcRect b="23320"/>
          <a:stretch>
            <a:fillRect/>
          </a:stretch>
        </p:blipFill>
        <p:spPr bwMode="auto">
          <a:xfrm>
            <a:off x="8605838" y="6096000"/>
            <a:ext cx="993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76">
            <a:extLst>
              <a:ext uri="{FF2B5EF4-FFF2-40B4-BE49-F238E27FC236}">
                <a16:creationId xmlns:a16="http://schemas.microsoft.com/office/drawing/2014/main" id="{BEE31654-FE98-1FF3-53CA-3E6FC03D6D54}"/>
              </a:ext>
            </a:extLst>
          </p:cNvPr>
          <p:cNvSpPr>
            <a:spLocks noGrp="1" noRot="1" noChangeAspect="1" noMove="1" noResize="1" noEditPoints="1" noAdjustHandles="1" noChangeArrowheads="1" noChangeShapeType="1" noTextEdit="1"/>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78">
            <a:extLst>
              <a:ext uri="{FF2B5EF4-FFF2-40B4-BE49-F238E27FC236}">
                <a16:creationId xmlns:a16="http://schemas.microsoft.com/office/drawing/2014/main" id="{32A561A8-E8EB-2239-1653-A7D03E33586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a:extLst>
              <a:ext uri="{FF2B5EF4-FFF2-40B4-BE49-F238E27FC236}">
                <a16:creationId xmlns:a16="http://schemas.microsoft.com/office/drawing/2014/main" id="{B093C089-FAEE-22C0-F7F9-A6071366D201}"/>
              </a:ext>
            </a:extLst>
          </p:cNvPr>
          <p:cNvSpPr>
            <a:spLocks noGrp="1"/>
          </p:cNvSpPr>
          <p:nvPr>
            <p:ph type="ctrTitle"/>
          </p:nvPr>
        </p:nvSpPr>
        <p:spPr>
          <a:xfrm>
            <a:off x="649288" y="628650"/>
            <a:ext cx="6188075" cy="1622425"/>
          </a:xfrm>
        </p:spPr>
        <p:txBody>
          <a:bodyPr anchor="t"/>
          <a:lstStyle/>
          <a:p>
            <a:pPr>
              <a:lnSpc>
                <a:spcPct val="90000"/>
              </a:lnSpc>
            </a:pPr>
            <a:r>
              <a:rPr lang="en-US" altLang="en-US" sz="3600">
                <a:solidFill>
                  <a:srgbClr val="EBEBEB"/>
                </a:solidFill>
              </a:rPr>
              <a:t>UBER – TAXI COMPANY </a:t>
            </a:r>
            <a:br>
              <a:rPr lang="en-US" altLang="en-US" sz="3600">
                <a:solidFill>
                  <a:srgbClr val="EBEBEB"/>
                </a:solidFill>
              </a:rPr>
            </a:br>
            <a:br>
              <a:rPr lang="en-US" altLang="en-US" sz="3600">
                <a:solidFill>
                  <a:srgbClr val="EBEBEB"/>
                </a:solidFill>
              </a:rPr>
            </a:br>
            <a:r>
              <a:rPr lang="en-US" altLang="en-US" sz="3600">
                <a:solidFill>
                  <a:srgbClr val="EBEBEB"/>
                </a:solidFill>
              </a:rPr>
              <a:t>FARE PREDICTION OF UBER </a:t>
            </a:r>
          </a:p>
        </p:txBody>
      </p:sp>
      <p:sp>
        <p:nvSpPr>
          <p:cNvPr id="3" name="Subtitle 2">
            <a:extLst>
              <a:ext uri="{FF2B5EF4-FFF2-40B4-BE49-F238E27FC236}">
                <a16:creationId xmlns:a16="http://schemas.microsoft.com/office/drawing/2014/main" id="{E8F711FC-5F83-708D-2F41-6EB32E8D626F}"/>
              </a:ext>
            </a:extLst>
          </p:cNvPr>
          <p:cNvSpPr>
            <a:spLocks noGrp="1"/>
          </p:cNvSpPr>
          <p:nvPr>
            <p:ph type="subTitle" idx="1"/>
          </p:nvPr>
        </p:nvSpPr>
        <p:spPr>
          <a:xfrm>
            <a:off x="649288" y="2460625"/>
            <a:ext cx="6188075" cy="3784600"/>
          </a:xfrm>
        </p:spPr>
        <p:txBody>
          <a:bodyPr rtlCol="0">
            <a:normAutofit/>
          </a:bodyPr>
          <a:lstStyle/>
          <a:p>
            <a:pPr fontAlgn="auto">
              <a:spcAft>
                <a:spcPts val="0"/>
              </a:spcAft>
              <a:buClr>
                <a:schemeClr val="bg2">
                  <a:lumMod val="40000"/>
                  <a:lumOff val="60000"/>
                </a:schemeClr>
              </a:buClr>
              <a:buFont typeface="Wingdings 3" charset="2"/>
              <a:buNone/>
              <a:defRPr/>
            </a:pPr>
            <a:r>
              <a:rPr lang="en-US" dirty="0">
                <a:solidFill>
                  <a:srgbClr val="FFFFFF"/>
                </a:solidFill>
              </a:rPr>
              <a:t>Druvana Sree Sreepada</a:t>
            </a:r>
          </a:p>
          <a:p>
            <a:pPr fontAlgn="auto">
              <a:spcAft>
                <a:spcPts val="0"/>
              </a:spcAft>
              <a:buClr>
                <a:schemeClr val="bg2">
                  <a:lumMod val="40000"/>
                  <a:lumOff val="60000"/>
                </a:schemeClr>
              </a:buClr>
              <a:buFont typeface="Wingdings 3" charset="2"/>
              <a:buChar char=""/>
              <a:defRPr/>
            </a:pPr>
            <a:endParaRPr lang="en-US" dirty="0">
              <a:solidFill>
                <a:srgbClr val="FFFFFF"/>
              </a:solidFill>
            </a:endParaRPr>
          </a:p>
        </p:txBody>
      </p:sp>
      <p:sp>
        <p:nvSpPr>
          <p:cNvPr id="5135" name="Freeform 31">
            <a:extLst>
              <a:ext uri="{FF2B5EF4-FFF2-40B4-BE49-F238E27FC236}">
                <a16:creationId xmlns:a16="http://schemas.microsoft.com/office/drawing/2014/main" id="{1BC462C8-F016-A249-662C-10343C4541CA}"/>
              </a:ext>
            </a:extLst>
          </p:cNvPr>
          <p:cNvSpPr>
            <a:spLocks noGrp="1" noRot="1" noChangeAspect="1" noMove="1" noResize="1" noEditPoints="1" noAdjustHandles="1" noChangeArrowheads="1" noChangeShapeType="1" noTextEdit="1"/>
          </p:cNvSpPr>
          <p:nvPr/>
        </p:nvSpPr>
        <p:spPr bwMode="auto">
          <a:xfrm>
            <a:off x="7016750" y="0"/>
            <a:ext cx="558800" cy="3709988"/>
          </a:xfrm>
          <a:custGeom>
            <a:avLst/>
            <a:gdLst>
              <a:gd name="T0" fmla="*/ 0 w 559472"/>
              <a:gd name="T1" fmla="*/ 0 h 3709642"/>
              <a:gd name="T2" fmla="*/ 473952 w 559472"/>
              <a:gd name="T3" fmla="*/ 0 h 3709642"/>
              <a:gd name="T4" fmla="*/ 485840 w 559472"/>
              <a:gd name="T5" fmla="*/ 161194 h 3709642"/>
              <a:gd name="T6" fmla="*/ 523949 w 559472"/>
              <a:gd name="T7" fmla="*/ 3672196 h 3709642"/>
              <a:gd name="T8" fmla="*/ 454748 w 559472"/>
              <a:gd name="T9" fmla="*/ 3709642 h 3709642"/>
              <a:gd name="T10" fmla="*/ 448224 w 559472"/>
              <a:gd name="T11" fmla="*/ 3510470 h 3709642"/>
              <a:gd name="T12" fmla="*/ 443564 w 559472"/>
              <a:gd name="T13" fmla="*/ 3408562 h 3709642"/>
              <a:gd name="T14" fmla="*/ 438902 w 559472"/>
              <a:gd name="T15" fmla="*/ 3304406 h 3709642"/>
              <a:gd name="T16" fmla="*/ 433941 w 559472"/>
              <a:gd name="T17" fmla="*/ 3198776 h 3709642"/>
              <a:gd name="T18" fmla="*/ 427584 w 559472"/>
              <a:gd name="T19" fmla="*/ 3092510 h 3709642"/>
              <a:gd name="T20" fmla="*/ 420988 w 559472"/>
              <a:gd name="T21" fmla="*/ 2984390 h 3709642"/>
              <a:gd name="T22" fmla="*/ 414330 w 559472"/>
              <a:gd name="T23" fmla="*/ 2874400 h 3709642"/>
              <a:gd name="T24" fmla="*/ 406840 w 559472"/>
              <a:gd name="T25" fmla="*/ 2762980 h 3709642"/>
              <a:gd name="T26" fmla="*/ 397745 w 559472"/>
              <a:gd name="T27" fmla="*/ 2650566 h 3709642"/>
              <a:gd name="T28" fmla="*/ 389154 w 559472"/>
              <a:gd name="T29" fmla="*/ 2536612 h 3709642"/>
              <a:gd name="T30" fmla="*/ 379225 w 559472"/>
              <a:gd name="T31" fmla="*/ 2421642 h 3709642"/>
              <a:gd name="T32" fmla="*/ 368316 w 559472"/>
              <a:gd name="T33" fmla="*/ 2305626 h 3709642"/>
              <a:gd name="T34" fmla="*/ 357466 w 559472"/>
              <a:gd name="T35" fmla="*/ 2189232 h 3709642"/>
              <a:gd name="T36" fmla="*/ 344982 w 559472"/>
              <a:gd name="T37" fmla="*/ 2071473 h 3709642"/>
              <a:gd name="T38" fmla="*/ 332466 w 559472"/>
              <a:gd name="T39" fmla="*/ 1952216 h 3709642"/>
              <a:gd name="T40" fmla="*/ 319121 w 559472"/>
              <a:gd name="T41" fmla="*/ 1833776 h 3709642"/>
              <a:gd name="T42" fmla="*/ 304408 w 559472"/>
              <a:gd name="T43" fmla="*/ 1713948 h 3709642"/>
              <a:gd name="T44" fmla="*/ 288685 w 559472"/>
              <a:gd name="T45" fmla="*/ 1592703 h 3709642"/>
              <a:gd name="T46" fmla="*/ 273050 w 559472"/>
              <a:gd name="T47" fmla="*/ 1471451 h 3709642"/>
              <a:gd name="T48" fmla="*/ 255813 w 559472"/>
              <a:gd name="T49" fmla="*/ 1350328 h 3709642"/>
              <a:gd name="T50" fmla="*/ 237060 w 559472"/>
              <a:gd name="T51" fmla="*/ 1227080 h 3709642"/>
              <a:gd name="T52" fmla="*/ 218488 w 559472"/>
              <a:gd name="T53" fmla="*/ 1106065 h 3709642"/>
              <a:gd name="T54" fmla="*/ 198221 w 559472"/>
              <a:gd name="T55" fmla="*/ 982940 h 3709642"/>
              <a:gd name="T56" fmla="*/ 177152 w 559472"/>
              <a:gd name="T57" fmla="*/ 858755 h 3709642"/>
              <a:gd name="T58" fmla="*/ 155551 w 559472"/>
              <a:gd name="T59" fmla="*/ 736861 h 3709642"/>
              <a:gd name="T60" fmla="*/ 131782 w 559472"/>
              <a:gd name="T61" fmla="*/ 613645 h 3709642"/>
              <a:gd name="T62" fmla="*/ 107123 w 559472"/>
              <a:gd name="T63" fmla="*/ 490500 h 3709642"/>
              <a:gd name="T64" fmla="*/ 82552 w 559472"/>
              <a:gd name="T65" fmla="*/ 367348 h 3709642"/>
              <a:gd name="T66" fmla="*/ 55608 w 559472"/>
              <a:gd name="T67" fmla="*/ 244762 h 3709642"/>
              <a:gd name="T68" fmla="*/ 28130 w 559472"/>
              <a:gd name="T69" fmla="*/ 122220 h 3709642"/>
              <a:gd name="T70" fmla="*/ 0 w 559472"/>
              <a:gd name="T71" fmla="*/ 0 h 37096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pic>
        <p:nvPicPr>
          <p:cNvPr id="5136" name="Picture 27" descr="A taxi cab sign">
            <a:extLst>
              <a:ext uri="{FF2B5EF4-FFF2-40B4-BE49-F238E27FC236}">
                <a16:creationId xmlns:a16="http://schemas.microsoft.com/office/drawing/2014/main" id="{6EC8FDC7-02E8-D699-4C27-1F37A772B273}"/>
              </a:ext>
            </a:extLst>
          </p:cNvPr>
          <p:cNvPicPr>
            <a:picLocks noChangeAspect="1"/>
          </p:cNvPicPr>
          <p:nvPr/>
        </p:nvPicPr>
        <p:blipFill>
          <a:blip r:embed="rId11" cstate="print">
            <a:extLst>
              <a:ext uri="{28A0092B-C50C-407E-A947-70E740481C1C}">
                <a14:useLocalDpi xmlns:a14="http://schemas.microsoft.com/office/drawing/2010/main" val="0"/>
              </a:ext>
            </a:extLst>
          </a:blip>
          <a:srcRect l="12633" r="39059" b="-2"/>
          <a:stretch>
            <a:fillRect/>
          </a:stretch>
        </p:blipFill>
        <p:spPr bwMode="auto">
          <a:xfrm>
            <a:off x="7229475" y="0"/>
            <a:ext cx="4962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udio 7">
            <a:extLst>
              <a:ext uri="{FF2B5EF4-FFF2-40B4-BE49-F238E27FC236}">
                <a16:creationId xmlns:a16="http://schemas.microsoft.com/office/drawing/2014/main" id="{1BF1EFCB-B185-8179-1AAB-C64CD30BD4F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200"/>
    </mc:Choice>
    <mc:Fallback xmlns="">
      <p:transition spd="slow" advTm="192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200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400"/>
                                        <p:tgtEl>
                                          <p:spTgt spid="3">
                                            <p:txEl>
                                              <p:pRg st="0" end="0"/>
                                            </p:txEl>
                                          </p:spTgt>
                                        </p:tgtEl>
                                      </p:cBhvr>
                                    </p:animEffect>
                                  </p:childTnLst>
                                </p:cTn>
                              </p:par>
                              <p:par>
                                <p:cTn id="12" presetID="10" presetClass="entr" presetSubtype="0" fill="hold" nodeType="withEffect">
                                  <p:stCondLst>
                                    <p:cond delay="1000"/>
                                  </p:stCondLst>
                                  <p:iterate type="lt">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97" name="Freeform: Shape 6196">
            <a:extLst>
              <a:ext uri="{FF2B5EF4-FFF2-40B4-BE49-F238E27FC236}">
                <a16:creationId xmlns:a16="http://schemas.microsoft.com/office/drawing/2014/main" id="{35289CFF-D07A-4387-8199-FF9CF09B4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US"/>
          </a:p>
        </p:txBody>
      </p:sp>
      <p:sp>
        <p:nvSpPr>
          <p:cNvPr id="6199" name="Freeform 7">
            <a:extLst>
              <a:ext uri="{FF2B5EF4-FFF2-40B4-BE49-F238E27FC236}">
                <a16:creationId xmlns:a16="http://schemas.microsoft.com/office/drawing/2014/main" id="{0F03EBF0-5E6D-4536-A2CA-1614BD7A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6163" name="TextBox 6162">
            <a:extLst>
              <a:ext uri="{FF2B5EF4-FFF2-40B4-BE49-F238E27FC236}">
                <a16:creationId xmlns:a16="http://schemas.microsoft.com/office/drawing/2014/main" id="{B365A25E-74EE-8857-1451-19759D03F176}"/>
              </a:ext>
            </a:extLst>
          </p:cNvPr>
          <p:cNvSpPr txBox="1"/>
          <p:nvPr/>
        </p:nvSpPr>
        <p:spPr>
          <a:xfrm>
            <a:off x="3667095" y="775606"/>
            <a:ext cx="5099183" cy="49243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457200">
              <a:spcBef>
                <a:spcPts val="1000"/>
              </a:spcBef>
              <a:spcAft>
                <a:spcPts val="0"/>
              </a:spcAft>
            </a:pPr>
            <a:r>
              <a:rPr lang="en-US" sz="2800" dirty="0">
                <a:latin typeface="+mj-lt"/>
                <a:ea typeface="+mj-ea"/>
                <a:cs typeface="+mj-cs"/>
              </a:rPr>
              <a:t>RESULTS – LEARNING CURVES</a:t>
            </a:r>
            <a:endParaRPr lang="en-US" dirty="0">
              <a:ea typeface="+mj-ea"/>
              <a:cs typeface="+mj-cs"/>
            </a:endParaRPr>
          </a:p>
        </p:txBody>
      </p:sp>
      <p:sp>
        <p:nvSpPr>
          <p:cNvPr id="6" name="TextBox 5">
            <a:extLst>
              <a:ext uri="{FF2B5EF4-FFF2-40B4-BE49-F238E27FC236}">
                <a16:creationId xmlns:a16="http://schemas.microsoft.com/office/drawing/2014/main" id="{A07BD428-4717-BCFD-93D8-B926C08B0EEA}"/>
              </a:ext>
            </a:extLst>
          </p:cNvPr>
          <p:cNvSpPr txBox="1"/>
          <p:nvPr/>
        </p:nvSpPr>
        <p:spPr>
          <a:xfrm>
            <a:off x="2442553" y="2851243"/>
            <a:ext cx="19803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Arial"/>
                <a:cs typeface="Arial"/>
              </a:rPr>
              <a:t>DECISION TREE</a:t>
            </a:r>
            <a:endParaRPr lang="en-US" dirty="0">
              <a:solidFill>
                <a:schemeClr val="bg1"/>
              </a:solidFill>
            </a:endParaRPr>
          </a:p>
        </p:txBody>
      </p:sp>
      <p:sp>
        <p:nvSpPr>
          <p:cNvPr id="10" name="TextBox 9">
            <a:extLst>
              <a:ext uri="{FF2B5EF4-FFF2-40B4-BE49-F238E27FC236}">
                <a16:creationId xmlns:a16="http://schemas.microsoft.com/office/drawing/2014/main" id="{E428B1E2-7A07-B3BC-C395-81555CB9A3DC}"/>
              </a:ext>
            </a:extLst>
          </p:cNvPr>
          <p:cNvSpPr txBox="1"/>
          <p:nvPr/>
        </p:nvSpPr>
        <p:spPr>
          <a:xfrm>
            <a:off x="7544491" y="2848953"/>
            <a:ext cx="2785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Arial"/>
                <a:cs typeface="Arial"/>
              </a:rPr>
              <a:t>GRADIENT BOOSTING</a:t>
            </a:r>
            <a:endParaRPr lang="en-US" b="1" dirty="0">
              <a:solidFill>
                <a:schemeClr val="bg1"/>
              </a:solidFill>
            </a:endParaRPr>
          </a:p>
        </p:txBody>
      </p:sp>
      <p:pic>
        <p:nvPicPr>
          <p:cNvPr id="2" name="Picture 2" descr="A graph with a line and a line&#10;&#10;Description automatically generated">
            <a:extLst>
              <a:ext uri="{FF2B5EF4-FFF2-40B4-BE49-F238E27FC236}">
                <a16:creationId xmlns:a16="http://schemas.microsoft.com/office/drawing/2014/main" id="{D32BAB5A-F3F0-FD6A-E269-63174A0C7B95}"/>
              </a:ext>
            </a:extLst>
          </p:cNvPr>
          <p:cNvPicPr>
            <a:picLocks noChangeAspect="1"/>
          </p:cNvPicPr>
          <p:nvPr/>
        </p:nvPicPr>
        <p:blipFill>
          <a:blip r:embed="rId6" cstate="print"/>
          <a:stretch>
            <a:fillRect/>
          </a:stretch>
        </p:blipFill>
        <p:spPr>
          <a:xfrm>
            <a:off x="569343" y="3430265"/>
            <a:ext cx="4928557" cy="2916073"/>
          </a:xfrm>
          <a:prstGeom prst="rect">
            <a:avLst/>
          </a:prstGeom>
        </p:spPr>
      </p:pic>
      <p:pic>
        <p:nvPicPr>
          <p:cNvPr id="3" name="Picture 4" descr="A graph with red and green lines&#10;&#10;Description automatically generated">
            <a:extLst>
              <a:ext uri="{FF2B5EF4-FFF2-40B4-BE49-F238E27FC236}">
                <a16:creationId xmlns:a16="http://schemas.microsoft.com/office/drawing/2014/main" id="{33CF777C-1928-EB5C-4120-42382C9E6B67}"/>
              </a:ext>
            </a:extLst>
          </p:cNvPr>
          <p:cNvPicPr>
            <a:picLocks noChangeAspect="1"/>
          </p:cNvPicPr>
          <p:nvPr/>
        </p:nvPicPr>
        <p:blipFill>
          <a:blip r:embed="rId7" cstate="print"/>
          <a:stretch>
            <a:fillRect/>
          </a:stretch>
        </p:blipFill>
        <p:spPr>
          <a:xfrm>
            <a:off x="6866627" y="3516529"/>
            <a:ext cx="4971690" cy="2829809"/>
          </a:xfrm>
          <a:prstGeom prst="rect">
            <a:avLst/>
          </a:prstGeom>
        </p:spPr>
      </p:pic>
      <p:pic>
        <p:nvPicPr>
          <p:cNvPr id="7" name="Audio 6">
            <a:extLst>
              <a:ext uri="{FF2B5EF4-FFF2-40B4-BE49-F238E27FC236}">
                <a16:creationId xmlns:a16="http://schemas.microsoft.com/office/drawing/2014/main" id="{6EF0625A-847D-D901-1979-C669231F90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5056169"/>
      </p:ext>
    </p:extLst>
  </p:cSld>
  <p:clrMapOvr>
    <a:masterClrMapping/>
  </p:clrMapOvr>
  <mc:AlternateContent xmlns:mc="http://schemas.openxmlformats.org/markup-compatibility/2006" xmlns:p14="http://schemas.microsoft.com/office/powerpoint/2010/main">
    <mc:Choice Requires="p14">
      <p:transition spd="slow" p14:dur="2000" advTm="12885"/>
    </mc:Choice>
    <mc:Fallback xmlns="">
      <p:transition spd="slow" advTm="12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254" name="Rectangle 624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163" name="TextBox 6162">
            <a:extLst>
              <a:ext uri="{FF2B5EF4-FFF2-40B4-BE49-F238E27FC236}">
                <a16:creationId xmlns:a16="http://schemas.microsoft.com/office/drawing/2014/main" id="{B365A25E-74EE-8857-1451-19759D03F176}"/>
              </a:ext>
            </a:extLst>
          </p:cNvPr>
          <p:cNvSpPr txBox="1"/>
          <p:nvPr/>
        </p:nvSpPr>
        <p:spPr>
          <a:xfrm>
            <a:off x="648930" y="629266"/>
            <a:ext cx="6188190" cy="1622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lnSpc>
                <a:spcPct val="90000"/>
              </a:lnSpc>
              <a:spcAft>
                <a:spcPts val="600"/>
              </a:spcAft>
            </a:pPr>
            <a:r>
              <a:rPr lang="en-US" sz="3600" dirty="0">
                <a:solidFill>
                  <a:srgbClr val="EBEBEB"/>
                </a:solidFill>
                <a:latin typeface="+mj-lt"/>
                <a:ea typeface="+mj-ea"/>
                <a:cs typeface="+mj-cs"/>
              </a:rPr>
              <a:t>CLOUD TOOLS TO IMPLEMENT OUR PROJECT UBER FARE PREDICTION</a:t>
            </a:r>
          </a:p>
        </p:txBody>
      </p:sp>
      <p:sp>
        <p:nvSpPr>
          <p:cNvPr id="625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215" name="Picture 6214" descr="Blue and orange Colour Powder background">
            <a:extLst>
              <a:ext uri="{FF2B5EF4-FFF2-40B4-BE49-F238E27FC236}">
                <a16:creationId xmlns:a16="http://schemas.microsoft.com/office/drawing/2014/main" id="{10019B44-2CAA-67B4-5FEA-F5D164E2DF0C}"/>
              </a:ext>
            </a:extLst>
          </p:cNvPr>
          <p:cNvPicPr>
            <a:picLocks noChangeAspect="1"/>
          </p:cNvPicPr>
          <p:nvPr/>
        </p:nvPicPr>
        <p:blipFill rotWithShape="1">
          <a:blip r:embed="rId6" cstate="print"/>
          <a:srcRect l="6405" r="4528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graphicFrame>
        <p:nvGraphicFramePr>
          <p:cNvPr id="7" name="Content Placeholder 2">
            <a:extLst>
              <a:ext uri="{FF2B5EF4-FFF2-40B4-BE49-F238E27FC236}">
                <a16:creationId xmlns:a16="http://schemas.microsoft.com/office/drawing/2014/main" id="{67D0534A-ACE8-D394-FC3A-3DBE2003DEAE}"/>
              </a:ext>
            </a:extLst>
          </p:cNvPr>
          <p:cNvGraphicFramePr>
            <a:graphicFrameLocks noGrp="1"/>
          </p:cNvGraphicFramePr>
          <p:nvPr>
            <p:ph idx="1"/>
            <p:extLst>
              <p:ext uri="{D42A27DB-BD31-4B8C-83A1-F6EECF244321}">
                <p14:modId xmlns:p14="http://schemas.microsoft.com/office/powerpoint/2010/main" val="134682169"/>
              </p:ext>
            </p:extLst>
          </p:nvPr>
        </p:nvGraphicFramePr>
        <p:xfrm>
          <a:off x="648930" y="2438400"/>
          <a:ext cx="6188189" cy="3785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extLst>
              <a:ext uri="{FF2B5EF4-FFF2-40B4-BE49-F238E27FC236}">
                <a16:creationId xmlns:a16="http://schemas.microsoft.com/office/drawing/2014/main" id="{A747FAA4-47E6-E96C-6A3B-A92C72ADD03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55467914"/>
      </p:ext>
    </p:extLst>
  </p:cSld>
  <p:clrMapOvr>
    <a:masterClrMapping/>
  </p:clrMapOvr>
  <mc:AlternateContent xmlns:mc="http://schemas.openxmlformats.org/markup-compatibility/2006" xmlns:p14="http://schemas.microsoft.com/office/powerpoint/2010/main">
    <mc:Choice Requires="p14">
      <p:transition spd="slow" p14:dur="2000" advTm="39317"/>
    </mc:Choice>
    <mc:Fallback xmlns="">
      <p:transition spd="slow" advTm="39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63" name="TextBox 6162">
            <a:extLst>
              <a:ext uri="{FF2B5EF4-FFF2-40B4-BE49-F238E27FC236}">
                <a16:creationId xmlns:a16="http://schemas.microsoft.com/office/drawing/2014/main" id="{B365A25E-74EE-8857-1451-19759D03F176}"/>
              </a:ext>
            </a:extLst>
          </p:cNvPr>
          <p:cNvSpPr txBox="1"/>
          <p:nvPr/>
        </p:nvSpPr>
        <p:spPr>
          <a:xfrm>
            <a:off x="646111" y="452718"/>
            <a:ext cx="9404723" cy="14005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Aft>
                <a:spcPts val="600"/>
              </a:spcAft>
            </a:pPr>
            <a:r>
              <a:rPr lang="en-US" sz="4200" dirty="0">
                <a:solidFill>
                  <a:schemeClr val="tx2"/>
                </a:solidFill>
                <a:latin typeface="+mj-lt"/>
                <a:ea typeface="+mj-ea"/>
                <a:cs typeface="+mj-cs"/>
              </a:rPr>
              <a:t>AZURE MACHINE LEARNING STUDIO</a:t>
            </a:r>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2760392220"/>
              </p:ext>
            </p:extLst>
          </p:nvPr>
        </p:nvGraphicFramePr>
        <p:xfrm>
          <a:off x="646111" y="1464350"/>
          <a:ext cx="11043370" cy="512035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extLst>
              <a:ext uri="{FF2B5EF4-FFF2-40B4-BE49-F238E27FC236}">
                <a16:creationId xmlns:a16="http://schemas.microsoft.com/office/drawing/2014/main" id="{E0463D43-C777-241D-B58E-50F4C458514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6414144"/>
      </p:ext>
    </p:extLst>
  </p:cSld>
  <p:clrMapOvr>
    <a:masterClrMapping/>
  </p:clrMapOvr>
  <mc:AlternateContent xmlns:mc="http://schemas.openxmlformats.org/markup-compatibility/2006" xmlns:p14="http://schemas.microsoft.com/office/powerpoint/2010/main">
    <mc:Choice Requires="p14">
      <p:transition spd="slow" p14:dur="2000" advTm="18218"/>
    </mc:Choice>
    <mc:Fallback xmlns="">
      <p:transition spd="slow" advTm="1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63" name="TextBox 6162">
            <a:extLst>
              <a:ext uri="{FF2B5EF4-FFF2-40B4-BE49-F238E27FC236}">
                <a16:creationId xmlns:a16="http://schemas.microsoft.com/office/drawing/2014/main" id="{B365A25E-74EE-8857-1451-19759D03F176}"/>
              </a:ext>
            </a:extLst>
          </p:cNvPr>
          <p:cNvSpPr txBox="1"/>
          <p:nvPr/>
        </p:nvSpPr>
        <p:spPr>
          <a:xfrm>
            <a:off x="646111" y="452718"/>
            <a:ext cx="9404723" cy="14005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Aft>
                <a:spcPts val="600"/>
              </a:spcAft>
            </a:pPr>
            <a:r>
              <a:rPr lang="en-US" sz="4200" dirty="0">
                <a:solidFill>
                  <a:schemeClr val="tx2"/>
                </a:solidFill>
                <a:latin typeface="+mj-lt"/>
                <a:ea typeface="+mj-ea"/>
                <a:cs typeface="+mj-cs"/>
              </a:rPr>
              <a:t>IBM WATSON STUDIO</a:t>
            </a:r>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1211245920"/>
              </p:ext>
            </p:extLst>
          </p:nvPr>
        </p:nvGraphicFramePr>
        <p:xfrm>
          <a:off x="574224" y="1334953"/>
          <a:ext cx="10913974" cy="51922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extLst>
              <a:ext uri="{FF2B5EF4-FFF2-40B4-BE49-F238E27FC236}">
                <a16:creationId xmlns:a16="http://schemas.microsoft.com/office/drawing/2014/main" id="{7CD125C6-2A59-DC24-81A1-76FCA7D737E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92539211"/>
      </p:ext>
    </p:extLst>
  </p:cSld>
  <p:clrMapOvr>
    <a:masterClrMapping/>
  </p:clrMapOvr>
  <mc:AlternateContent xmlns:mc="http://schemas.openxmlformats.org/markup-compatibility/2006" xmlns:p14="http://schemas.microsoft.com/office/powerpoint/2010/main">
    <mc:Choice Requires="p14">
      <p:transition spd="slow" p14:dur="2000" advTm="22101"/>
    </mc:Choice>
    <mc:Fallback xmlns="">
      <p:transition spd="slow" advTm="2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5" cstate="print"/>
          <a:srcRect/>
          <a:stretch>
            <a:fillRect/>
          </a:stretch>
        </a:blipFill>
        <a:effectLst/>
      </p:bgPr>
    </p:bg>
    <p:spTree>
      <p:nvGrpSpPr>
        <p:cNvPr id="1" name=""/>
        <p:cNvGrpSpPr/>
        <p:nvPr/>
      </p:nvGrpSpPr>
      <p:grpSpPr>
        <a:xfrm>
          <a:off x="0" y="0"/>
          <a:ext cx="0" cy="0"/>
          <a:chOff x="0" y="0"/>
          <a:chExt cx="0" cy="0"/>
        </a:xfrm>
      </p:grpSpPr>
      <p:sp>
        <p:nvSpPr>
          <p:cNvPr id="10242" name="TextBox 15">
            <a:extLst>
              <a:ext uri="{FF2B5EF4-FFF2-40B4-BE49-F238E27FC236}">
                <a16:creationId xmlns:a16="http://schemas.microsoft.com/office/drawing/2014/main" id="{5ACEA357-760E-DEC7-3D1C-196594512C12}"/>
              </a:ext>
            </a:extLst>
          </p:cNvPr>
          <p:cNvSpPr txBox="1">
            <a:spLocks noChangeArrowheads="1"/>
          </p:cNvSpPr>
          <p:nvPr/>
        </p:nvSpPr>
        <p:spPr bwMode="auto">
          <a:xfrm>
            <a:off x="4322763" y="11430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endParaRPr lang="en-US" altLang="en-US"/>
          </a:p>
        </p:txBody>
      </p:sp>
      <p:sp>
        <p:nvSpPr>
          <p:cNvPr id="10243" name="TextBox 16">
            <a:extLst>
              <a:ext uri="{FF2B5EF4-FFF2-40B4-BE49-F238E27FC236}">
                <a16:creationId xmlns:a16="http://schemas.microsoft.com/office/drawing/2014/main" id="{94E30776-B3CD-30DD-150D-D6F7ED7D3CDF}"/>
              </a:ext>
            </a:extLst>
          </p:cNvPr>
          <p:cNvSpPr txBox="1">
            <a:spLocks noChangeArrowheads="1"/>
          </p:cNvSpPr>
          <p:nvPr/>
        </p:nvSpPr>
        <p:spPr bwMode="auto">
          <a:xfrm>
            <a:off x="4724400" y="3200400"/>
            <a:ext cx="36925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r>
              <a:rPr lang="en-US" altLang="en-US" sz="4200" dirty="0">
                <a:solidFill>
                  <a:srgbClr val="EBEBEB"/>
                </a:solidFill>
              </a:rPr>
              <a:t>Thank You​</a:t>
            </a:r>
            <a:endParaRPr lang="en-US" altLang="en-US" dirty="0"/>
          </a:p>
        </p:txBody>
      </p:sp>
      <p:pic>
        <p:nvPicPr>
          <p:cNvPr id="4" name="Audio 3">
            <a:extLst>
              <a:ext uri="{FF2B5EF4-FFF2-40B4-BE49-F238E27FC236}">
                <a16:creationId xmlns:a16="http://schemas.microsoft.com/office/drawing/2014/main" id="{AFC54399-E06F-E02B-0DFA-328E8AC177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930"/>
    </mc:Choice>
    <mc:Fallback xmlns="">
      <p:transition spd="slow" advTm="21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9A59B-8C63-B9A3-AB53-576B58458A47}"/>
              </a:ext>
            </a:extLst>
          </p:cNvPr>
          <p:cNvSpPr>
            <a:spLocks noGrp="1"/>
          </p:cNvSpPr>
          <p:nvPr>
            <p:ph type="title"/>
          </p:nvPr>
        </p:nvSpPr>
        <p:spPr>
          <a:xfrm>
            <a:off x="646111" y="452718"/>
            <a:ext cx="7046837" cy="1069851"/>
          </a:xfrm>
        </p:spPr>
        <p:txBody>
          <a:bodyPr>
            <a:normAutofit/>
          </a:bodyPr>
          <a:lstStyle/>
          <a:p>
            <a:r>
              <a:rPr lang="en-US" altLang="en-US"/>
              <a:t>APPLYING MODELS</a:t>
            </a:r>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1805278466"/>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extLst>
              <a:ext uri="{FF2B5EF4-FFF2-40B4-BE49-F238E27FC236}">
                <a16:creationId xmlns:a16="http://schemas.microsoft.com/office/drawing/2014/main" id="{CAD50743-8A55-BC2E-3F7C-C057F1FB51E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2843733"/>
      </p:ext>
    </p:extLst>
  </p:cSld>
  <p:clrMapOvr>
    <a:masterClrMapping/>
  </p:clrMapOvr>
  <mc:AlternateContent xmlns:mc="http://schemas.openxmlformats.org/markup-compatibility/2006" xmlns:p14="http://schemas.microsoft.com/office/powerpoint/2010/main">
    <mc:Choice Requires="p14">
      <p:transition spd="slow" p14:dur="2000" advTm="65034"/>
    </mc:Choice>
    <mc:Fallback xmlns="">
      <p:transition spd="slow" advTm="65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9A59B-8C63-B9A3-AB53-576B58458A47}"/>
              </a:ext>
            </a:extLst>
          </p:cNvPr>
          <p:cNvSpPr>
            <a:spLocks noGrp="1"/>
          </p:cNvSpPr>
          <p:nvPr>
            <p:ph type="title"/>
          </p:nvPr>
        </p:nvSpPr>
        <p:spPr>
          <a:xfrm>
            <a:off x="646111" y="452718"/>
            <a:ext cx="9404723" cy="1400530"/>
          </a:xfrm>
        </p:spPr>
        <p:txBody>
          <a:bodyPr>
            <a:normAutofit/>
          </a:bodyPr>
          <a:lstStyle/>
          <a:p>
            <a:r>
              <a:rPr lang="en-US" altLang="en-US"/>
              <a:t>ASSUMPTIONS OF MULTIPLE LINEAR REGRESSION</a:t>
            </a:r>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4012623128"/>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extLst>
              <a:ext uri="{FF2B5EF4-FFF2-40B4-BE49-F238E27FC236}">
                <a16:creationId xmlns:a16="http://schemas.microsoft.com/office/drawing/2014/main" id="{43CE355E-D4AD-4A01-8186-D31259ADA5C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6110119"/>
      </p:ext>
    </p:extLst>
  </p:cSld>
  <p:clrMapOvr>
    <a:masterClrMapping/>
  </p:clrMapOvr>
  <mc:AlternateContent xmlns:mc="http://schemas.openxmlformats.org/markup-compatibility/2006" xmlns:p14="http://schemas.microsoft.com/office/powerpoint/2010/main">
    <mc:Choice Requires="p14">
      <p:transition spd="slow" p14:dur="2000" advTm="28885"/>
    </mc:Choice>
    <mc:Fallback xmlns="">
      <p:transition spd="slow" advTm="2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9A59B-8C63-B9A3-AB53-576B58458A47}"/>
              </a:ext>
            </a:extLst>
          </p:cNvPr>
          <p:cNvSpPr>
            <a:spLocks noGrp="1"/>
          </p:cNvSpPr>
          <p:nvPr>
            <p:ph type="title"/>
          </p:nvPr>
        </p:nvSpPr>
        <p:spPr>
          <a:xfrm>
            <a:off x="646111" y="452718"/>
            <a:ext cx="9404723" cy="1400530"/>
          </a:xfrm>
        </p:spPr>
        <p:txBody>
          <a:bodyPr>
            <a:normAutofit/>
          </a:bodyPr>
          <a:lstStyle/>
          <a:p>
            <a:r>
              <a:rPr lang="en-US" altLang="en-US"/>
              <a:t>APPLYING MULTIPLE LINEAR REGRESSION</a:t>
            </a:r>
            <a:endParaRPr lang="en-US"/>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4092897891"/>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Audio 9">
            <a:extLst>
              <a:ext uri="{FF2B5EF4-FFF2-40B4-BE49-F238E27FC236}">
                <a16:creationId xmlns:a16="http://schemas.microsoft.com/office/drawing/2014/main" id="{212E591E-4903-652B-16B7-B35D606C657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234"/>
    </mc:Choice>
    <mc:Fallback xmlns="">
      <p:transition spd="slow" advTm="48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9A59B-8C63-B9A3-AB53-576B58458A47}"/>
              </a:ext>
            </a:extLst>
          </p:cNvPr>
          <p:cNvSpPr>
            <a:spLocks noGrp="1"/>
          </p:cNvSpPr>
          <p:nvPr>
            <p:ph type="title"/>
          </p:nvPr>
        </p:nvSpPr>
        <p:spPr>
          <a:xfrm>
            <a:off x="646111" y="452718"/>
            <a:ext cx="9217818" cy="724795"/>
          </a:xfrm>
        </p:spPr>
        <p:txBody>
          <a:bodyPr>
            <a:normAutofit/>
          </a:bodyPr>
          <a:lstStyle/>
          <a:p>
            <a:r>
              <a:rPr lang="en-US" altLang="en-US" sz="3600" dirty="0"/>
              <a:t>APPLYING MULTIPLE  LINEAR REGRESSION</a:t>
            </a:r>
            <a:endParaRPr lang="en-US" sz="3600"/>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1995214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Audio 14">
            <a:extLst>
              <a:ext uri="{FF2B5EF4-FFF2-40B4-BE49-F238E27FC236}">
                <a16:creationId xmlns:a16="http://schemas.microsoft.com/office/drawing/2014/main" id="{16BB1A3C-D9D6-D64D-F2CE-84F943C9C5A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0594627"/>
      </p:ext>
    </p:extLst>
  </p:cSld>
  <p:clrMapOvr>
    <a:masterClrMapping/>
  </p:clrMapOvr>
  <mc:AlternateContent xmlns:mc="http://schemas.openxmlformats.org/markup-compatibility/2006" xmlns:p14="http://schemas.microsoft.com/office/powerpoint/2010/main">
    <mc:Choice Requires="p14">
      <p:transition spd="slow" p14:dur="2000" advTm="24032"/>
    </mc:Choice>
    <mc:Fallback xmlns="">
      <p:transition spd="slow" advTm="24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A629A59B-8C63-B9A3-AB53-576B58458A47}"/>
              </a:ext>
            </a:extLst>
          </p:cNvPr>
          <p:cNvSpPr>
            <a:spLocks noGrp="1"/>
          </p:cNvSpPr>
          <p:nvPr>
            <p:ph type="title"/>
          </p:nvPr>
        </p:nvSpPr>
        <p:spPr>
          <a:xfrm>
            <a:off x="646111" y="452718"/>
            <a:ext cx="9203440" cy="854191"/>
          </a:xfrm>
        </p:spPr>
        <p:txBody>
          <a:bodyPr>
            <a:normAutofit/>
          </a:bodyPr>
          <a:lstStyle/>
          <a:p>
            <a:r>
              <a:rPr lang="en-US" altLang="en-US" sz="3600" dirty="0"/>
              <a:t>APPLYING MULTIPLE  LINEAR REGRESSION</a:t>
            </a:r>
            <a:endParaRPr lang="en-US" sz="3600"/>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4122080425"/>
              </p:ext>
            </p:extLst>
          </p:nvPr>
        </p:nvGraphicFramePr>
        <p:xfrm>
          <a:off x="646111" y="2140085"/>
          <a:ext cx="9965068" cy="40995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extLst>
              <a:ext uri="{FF2B5EF4-FFF2-40B4-BE49-F238E27FC236}">
                <a16:creationId xmlns:a16="http://schemas.microsoft.com/office/drawing/2014/main" id="{46E15731-D968-BC79-7668-29118328318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0083765"/>
      </p:ext>
    </p:extLst>
  </p:cSld>
  <p:clrMapOvr>
    <a:masterClrMapping/>
  </p:clrMapOvr>
  <mc:AlternateContent xmlns:mc="http://schemas.openxmlformats.org/markup-compatibility/2006" xmlns:p14="http://schemas.microsoft.com/office/powerpoint/2010/main">
    <mc:Choice Requires="p14">
      <p:transition spd="slow" p14:dur="2000" advTm="18229"/>
    </mc:Choice>
    <mc:Fallback xmlns="">
      <p:transition spd="slow" advTm="1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86" name="Rectangle 6185">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163" name="TextBox 6162">
            <a:extLst>
              <a:ext uri="{FF2B5EF4-FFF2-40B4-BE49-F238E27FC236}">
                <a16:creationId xmlns:a16="http://schemas.microsoft.com/office/drawing/2014/main" id="{B365A25E-74EE-8857-1451-19759D03F176}"/>
              </a:ext>
            </a:extLst>
          </p:cNvPr>
          <p:cNvSpPr txBox="1"/>
          <p:nvPr/>
        </p:nvSpPr>
        <p:spPr>
          <a:xfrm>
            <a:off x="648929" y="1063417"/>
            <a:ext cx="3505495" cy="467539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Aft>
                <a:spcPts val="600"/>
              </a:spcAft>
            </a:pPr>
            <a:r>
              <a:rPr lang="en-US" sz="4200">
                <a:solidFill>
                  <a:srgbClr val="F2F2F2"/>
                </a:solidFill>
                <a:latin typeface="+mj-lt"/>
                <a:ea typeface="+mj-ea"/>
                <a:cs typeface="+mj-cs"/>
              </a:rPr>
              <a:t>RESULTS AND MODEL EVALUATION </a:t>
            </a:r>
          </a:p>
        </p:txBody>
      </p:sp>
      <p:sp>
        <p:nvSpPr>
          <p:cNvPr id="6188" name="Rectangle 6187">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90"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2" name="Rectangle 6191">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8" name="Content Placeholder 2">
            <a:extLst>
              <a:ext uri="{FF2B5EF4-FFF2-40B4-BE49-F238E27FC236}">
                <a16:creationId xmlns:a16="http://schemas.microsoft.com/office/drawing/2014/main" id="{5B990D4E-B1B3-4766-E790-CB4B465EFB59}"/>
              </a:ext>
            </a:extLst>
          </p:cNvPr>
          <p:cNvGraphicFramePr>
            <a:graphicFrameLocks noGrp="1"/>
          </p:cNvGraphicFramePr>
          <p:nvPr>
            <p:ph idx="1"/>
            <p:extLst>
              <p:ext uri="{D42A27DB-BD31-4B8C-83A1-F6EECF244321}">
                <p14:modId xmlns:p14="http://schemas.microsoft.com/office/powerpoint/2010/main" val="259900695"/>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extLst>
              <a:ext uri="{FF2B5EF4-FFF2-40B4-BE49-F238E27FC236}">
                <a16:creationId xmlns:a16="http://schemas.microsoft.com/office/drawing/2014/main" id="{6B42B016-E193-D898-4A44-28AB754FB7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875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53"/>
    </mc:Choice>
    <mc:Fallback xmlns="">
      <p:transition spd="slow" advTm="1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97" name="Freeform: Shape 6196">
            <a:extLst>
              <a:ext uri="{FF2B5EF4-FFF2-40B4-BE49-F238E27FC236}">
                <a16:creationId xmlns:a16="http://schemas.microsoft.com/office/drawing/2014/main" id="{35289CFF-D07A-4387-8199-FF9CF09B4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US"/>
          </a:p>
        </p:txBody>
      </p:sp>
      <p:sp>
        <p:nvSpPr>
          <p:cNvPr id="6199" name="Freeform 7">
            <a:extLst>
              <a:ext uri="{FF2B5EF4-FFF2-40B4-BE49-F238E27FC236}">
                <a16:creationId xmlns:a16="http://schemas.microsoft.com/office/drawing/2014/main" id="{0F03EBF0-5E6D-4536-A2CA-1614BD7A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6163" name="TextBox 6162">
            <a:extLst>
              <a:ext uri="{FF2B5EF4-FFF2-40B4-BE49-F238E27FC236}">
                <a16:creationId xmlns:a16="http://schemas.microsoft.com/office/drawing/2014/main" id="{B365A25E-74EE-8857-1451-19759D03F176}"/>
              </a:ext>
            </a:extLst>
          </p:cNvPr>
          <p:cNvSpPr txBox="1"/>
          <p:nvPr/>
        </p:nvSpPr>
        <p:spPr>
          <a:xfrm>
            <a:off x="4098415" y="789984"/>
            <a:ext cx="4380315" cy="54994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457200">
              <a:spcBef>
                <a:spcPts val="1000"/>
              </a:spcBef>
              <a:spcAft>
                <a:spcPts val="0"/>
              </a:spcAft>
              <a:buClr>
                <a:schemeClr val="bg2">
                  <a:lumMod val="40000"/>
                  <a:lumOff val="60000"/>
                </a:schemeClr>
              </a:buClr>
              <a:buSzPct val="80000"/>
            </a:pPr>
            <a:r>
              <a:rPr lang="en-US" sz="2800" dirty="0">
                <a:latin typeface="+mj-lt"/>
                <a:ea typeface="+mj-ea"/>
                <a:cs typeface="+mj-cs"/>
              </a:rPr>
              <a:t>EVALUATION METRICS</a:t>
            </a:r>
            <a:endParaRPr lang="en-US">
              <a:ea typeface="+mj-ea"/>
              <a:cs typeface="+mj-cs"/>
            </a:endParaRPr>
          </a:p>
        </p:txBody>
      </p:sp>
      <p:pic>
        <p:nvPicPr>
          <p:cNvPr id="14" name="Picture 14" descr="A number and numbers on a white background&#10;&#10;Description automatically generated">
            <a:extLst>
              <a:ext uri="{FF2B5EF4-FFF2-40B4-BE49-F238E27FC236}">
                <a16:creationId xmlns:a16="http://schemas.microsoft.com/office/drawing/2014/main" id="{2D711E59-19F7-5AD9-E9F8-A2E757721D85}"/>
              </a:ext>
            </a:extLst>
          </p:cNvPr>
          <p:cNvPicPr>
            <a:picLocks noChangeAspect="1"/>
          </p:cNvPicPr>
          <p:nvPr/>
        </p:nvPicPr>
        <p:blipFill>
          <a:blip r:embed="rId6" cstate="print"/>
          <a:stretch>
            <a:fillRect/>
          </a:stretch>
        </p:blipFill>
        <p:spPr>
          <a:xfrm>
            <a:off x="2112584" y="3022789"/>
            <a:ext cx="2654904" cy="830728"/>
          </a:xfrm>
          <a:prstGeom prst="rect">
            <a:avLst/>
          </a:prstGeom>
          <a:effectLst/>
        </p:spPr>
      </p:pic>
      <p:pic>
        <p:nvPicPr>
          <p:cNvPr id="16" name="Picture 16" descr="A number and numbers on a white background&#10;&#10;Description automatically generated">
            <a:extLst>
              <a:ext uri="{FF2B5EF4-FFF2-40B4-BE49-F238E27FC236}">
                <a16:creationId xmlns:a16="http://schemas.microsoft.com/office/drawing/2014/main" id="{BF406D09-4E84-FC3E-FD48-9839E7794DEE}"/>
              </a:ext>
            </a:extLst>
          </p:cNvPr>
          <p:cNvPicPr>
            <a:picLocks noChangeAspect="1"/>
          </p:cNvPicPr>
          <p:nvPr/>
        </p:nvPicPr>
        <p:blipFill>
          <a:blip r:embed="rId7" cstate="print"/>
          <a:stretch>
            <a:fillRect/>
          </a:stretch>
        </p:blipFill>
        <p:spPr>
          <a:xfrm>
            <a:off x="6774182" y="2941043"/>
            <a:ext cx="2638583" cy="849294"/>
          </a:xfrm>
          <a:prstGeom prst="rect">
            <a:avLst/>
          </a:prstGeom>
          <a:effectLst/>
        </p:spPr>
      </p:pic>
      <p:pic>
        <p:nvPicPr>
          <p:cNvPr id="15" name="Picture 15" descr="A black numbers and a white background&#10;&#10;Description automatically generated">
            <a:extLst>
              <a:ext uri="{FF2B5EF4-FFF2-40B4-BE49-F238E27FC236}">
                <a16:creationId xmlns:a16="http://schemas.microsoft.com/office/drawing/2014/main" id="{45B574A2-2DB0-0386-E4ED-0D8A09E46CC0}"/>
              </a:ext>
            </a:extLst>
          </p:cNvPr>
          <p:cNvPicPr>
            <a:picLocks noChangeAspect="1"/>
          </p:cNvPicPr>
          <p:nvPr/>
        </p:nvPicPr>
        <p:blipFill>
          <a:blip r:embed="rId8" cstate="print"/>
          <a:stretch>
            <a:fillRect/>
          </a:stretch>
        </p:blipFill>
        <p:spPr>
          <a:xfrm>
            <a:off x="2112583" y="4450447"/>
            <a:ext cx="2654905" cy="825403"/>
          </a:xfrm>
          <a:prstGeom prst="rect">
            <a:avLst/>
          </a:prstGeom>
          <a:effectLst/>
        </p:spPr>
      </p:pic>
      <p:pic>
        <p:nvPicPr>
          <p:cNvPr id="20" name="Picture 20" descr="A black and white text on a white background&#10;&#10;Description automatically generated">
            <a:extLst>
              <a:ext uri="{FF2B5EF4-FFF2-40B4-BE49-F238E27FC236}">
                <a16:creationId xmlns:a16="http://schemas.microsoft.com/office/drawing/2014/main" id="{4698363F-A324-2FB5-A9A3-485EAE8BF9A8}"/>
              </a:ext>
            </a:extLst>
          </p:cNvPr>
          <p:cNvPicPr>
            <a:picLocks noChangeAspect="1"/>
          </p:cNvPicPr>
          <p:nvPr/>
        </p:nvPicPr>
        <p:blipFill>
          <a:blip r:embed="rId9" cstate="print"/>
          <a:stretch>
            <a:fillRect/>
          </a:stretch>
        </p:blipFill>
        <p:spPr>
          <a:xfrm>
            <a:off x="6872960" y="4378698"/>
            <a:ext cx="2638583" cy="827791"/>
          </a:xfrm>
          <a:prstGeom prst="rect">
            <a:avLst/>
          </a:prstGeom>
          <a:effectLst/>
        </p:spPr>
      </p:pic>
      <p:pic>
        <p:nvPicPr>
          <p:cNvPr id="4" name="Audio 3">
            <a:extLst>
              <a:ext uri="{FF2B5EF4-FFF2-40B4-BE49-F238E27FC236}">
                <a16:creationId xmlns:a16="http://schemas.microsoft.com/office/drawing/2014/main" id="{C953789B-88C6-D846-E316-FA51F7BCCF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8355989"/>
      </p:ext>
    </p:extLst>
  </p:cSld>
  <p:clrMapOvr>
    <a:masterClrMapping/>
  </p:clrMapOvr>
  <mc:AlternateContent xmlns:mc="http://schemas.openxmlformats.org/markup-compatibility/2006" xmlns:p14="http://schemas.microsoft.com/office/powerpoint/2010/main">
    <mc:Choice Requires="p14">
      <p:transition spd="slow" p14:dur="2000" advTm="29002"/>
    </mc:Choice>
    <mc:Fallback xmlns="">
      <p:transition spd="slow" advTm="2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5" cstate="print">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6197" name="Freeform: Shape 6196">
            <a:extLst>
              <a:ext uri="{FF2B5EF4-FFF2-40B4-BE49-F238E27FC236}">
                <a16:creationId xmlns:a16="http://schemas.microsoft.com/office/drawing/2014/main" id="{35289CFF-D07A-4387-8199-FF9CF09B4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txBody>
          <a:bodyPr/>
          <a:lstStyle/>
          <a:p>
            <a:endParaRPr lang="en-US"/>
          </a:p>
        </p:txBody>
      </p:sp>
      <p:sp>
        <p:nvSpPr>
          <p:cNvPr id="6199" name="Freeform 7">
            <a:extLst>
              <a:ext uri="{FF2B5EF4-FFF2-40B4-BE49-F238E27FC236}">
                <a16:creationId xmlns:a16="http://schemas.microsoft.com/office/drawing/2014/main" id="{0F03EBF0-5E6D-4536-A2CA-1614BD7A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6163" name="TextBox 6162">
            <a:extLst>
              <a:ext uri="{FF2B5EF4-FFF2-40B4-BE49-F238E27FC236}">
                <a16:creationId xmlns:a16="http://schemas.microsoft.com/office/drawing/2014/main" id="{B365A25E-74EE-8857-1451-19759D03F176}"/>
              </a:ext>
            </a:extLst>
          </p:cNvPr>
          <p:cNvSpPr txBox="1"/>
          <p:nvPr/>
        </p:nvSpPr>
        <p:spPr>
          <a:xfrm>
            <a:off x="3310856" y="967837"/>
            <a:ext cx="6003092" cy="62050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457200">
              <a:spcBef>
                <a:spcPts val="1000"/>
              </a:spcBef>
              <a:spcAft>
                <a:spcPts val="0"/>
              </a:spcAft>
            </a:pPr>
            <a:r>
              <a:rPr lang="en-US" sz="2800" dirty="0">
                <a:latin typeface="+mj-lt"/>
                <a:ea typeface="+mj-ea"/>
                <a:cs typeface="+mj-cs"/>
              </a:rPr>
              <a:t>RESULTS – LEARNING CURVES</a:t>
            </a:r>
            <a:endParaRPr lang="en-US" dirty="0">
              <a:ea typeface="+mj-ea"/>
            </a:endParaRPr>
          </a:p>
        </p:txBody>
      </p:sp>
      <p:pic>
        <p:nvPicPr>
          <p:cNvPr id="2" name="Picture 2" descr="A graph with red and green lines&#10;&#10;Description automatically generated">
            <a:extLst>
              <a:ext uri="{FF2B5EF4-FFF2-40B4-BE49-F238E27FC236}">
                <a16:creationId xmlns:a16="http://schemas.microsoft.com/office/drawing/2014/main" id="{8021EEFF-149C-3318-C040-5558C7FEFBA4}"/>
              </a:ext>
            </a:extLst>
          </p:cNvPr>
          <p:cNvPicPr>
            <a:picLocks noChangeAspect="1"/>
          </p:cNvPicPr>
          <p:nvPr/>
        </p:nvPicPr>
        <p:blipFill>
          <a:blip r:embed="rId6" cstate="print"/>
          <a:stretch>
            <a:fillRect/>
          </a:stretch>
        </p:blipFill>
        <p:spPr>
          <a:xfrm>
            <a:off x="928511" y="3429199"/>
            <a:ext cx="4761088" cy="3033488"/>
          </a:xfrm>
          <a:prstGeom prst="rect">
            <a:avLst/>
          </a:prstGeom>
        </p:spPr>
      </p:pic>
      <p:sp>
        <p:nvSpPr>
          <p:cNvPr id="3" name="TextBox 2">
            <a:extLst>
              <a:ext uri="{FF2B5EF4-FFF2-40B4-BE49-F238E27FC236}">
                <a16:creationId xmlns:a16="http://schemas.microsoft.com/office/drawing/2014/main" id="{6B104F33-7903-C46A-098A-55F13BF277D0}"/>
              </a:ext>
            </a:extLst>
          </p:cNvPr>
          <p:cNvSpPr txBox="1"/>
          <p:nvPr/>
        </p:nvSpPr>
        <p:spPr>
          <a:xfrm>
            <a:off x="1608666" y="2808110"/>
            <a:ext cx="40075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Arial"/>
                <a:cs typeface="Arial"/>
              </a:rPr>
              <a:t>MULTIPLE LINEAR REGRESSION </a:t>
            </a:r>
            <a:endParaRPr lang="en-US" b="1">
              <a:solidFill>
                <a:schemeClr val="bg1"/>
              </a:solidFill>
            </a:endParaRPr>
          </a:p>
        </p:txBody>
      </p:sp>
      <p:sp>
        <p:nvSpPr>
          <p:cNvPr id="5" name="TextBox 4">
            <a:extLst>
              <a:ext uri="{FF2B5EF4-FFF2-40B4-BE49-F238E27FC236}">
                <a16:creationId xmlns:a16="http://schemas.microsoft.com/office/drawing/2014/main" id="{8A8EE8B3-AF32-7B15-A809-13765B29B84C}"/>
              </a:ext>
            </a:extLst>
          </p:cNvPr>
          <p:cNvSpPr txBox="1"/>
          <p:nvPr/>
        </p:nvSpPr>
        <p:spPr>
          <a:xfrm>
            <a:off x="7404605" y="2808376"/>
            <a:ext cx="2311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Arial"/>
                <a:cs typeface="Arial"/>
              </a:rPr>
              <a:t>RANDOM FOREST</a:t>
            </a:r>
            <a:endParaRPr lang="en-US" dirty="0">
              <a:solidFill>
                <a:schemeClr val="bg1"/>
              </a:solidFill>
            </a:endParaRPr>
          </a:p>
        </p:txBody>
      </p:sp>
      <p:pic>
        <p:nvPicPr>
          <p:cNvPr id="6" name="Picture 5" descr="A graph with red and green lines&#10;&#10;Description automatically generated">
            <a:extLst>
              <a:ext uri="{FF2B5EF4-FFF2-40B4-BE49-F238E27FC236}">
                <a16:creationId xmlns:a16="http://schemas.microsoft.com/office/drawing/2014/main" id="{253DCA04-1D38-7D60-3EA7-E43CC469D32B}"/>
              </a:ext>
            </a:extLst>
          </p:cNvPr>
          <p:cNvPicPr>
            <a:picLocks noChangeAspect="1"/>
          </p:cNvPicPr>
          <p:nvPr/>
        </p:nvPicPr>
        <p:blipFill>
          <a:blip r:embed="rId6" cstate="print"/>
          <a:stretch>
            <a:fillRect/>
          </a:stretch>
        </p:blipFill>
        <p:spPr>
          <a:xfrm>
            <a:off x="928511" y="3429199"/>
            <a:ext cx="4761088" cy="3033488"/>
          </a:xfrm>
          <a:prstGeom prst="rect">
            <a:avLst/>
          </a:prstGeom>
        </p:spPr>
      </p:pic>
      <p:sp>
        <p:nvSpPr>
          <p:cNvPr id="7" name="TextBox 2">
            <a:extLst>
              <a:ext uri="{FF2B5EF4-FFF2-40B4-BE49-F238E27FC236}">
                <a16:creationId xmlns:a16="http://schemas.microsoft.com/office/drawing/2014/main" id="{1F5E3401-A333-C7C4-2D7B-809E8253A26F}"/>
              </a:ext>
            </a:extLst>
          </p:cNvPr>
          <p:cNvSpPr txBox="1"/>
          <p:nvPr/>
        </p:nvSpPr>
        <p:spPr>
          <a:xfrm>
            <a:off x="1608666" y="2808110"/>
            <a:ext cx="400755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b="1" dirty="0">
                <a:solidFill>
                  <a:schemeClr val="bg1"/>
                </a:solidFill>
                <a:latin typeface="Arial"/>
                <a:cs typeface="Arial"/>
              </a:rPr>
              <a:t>MULTIPLE LINEAR REGRESSION </a:t>
            </a:r>
            <a:endParaRPr lang="en-US" b="1">
              <a:solidFill>
                <a:schemeClr val="bg1"/>
              </a:solidFill>
            </a:endParaRPr>
          </a:p>
        </p:txBody>
      </p:sp>
      <p:pic>
        <p:nvPicPr>
          <p:cNvPr id="4" name="Picture 8" descr="A graph showing the results of a training course&#10;&#10;Description automatically generated">
            <a:extLst>
              <a:ext uri="{FF2B5EF4-FFF2-40B4-BE49-F238E27FC236}">
                <a16:creationId xmlns:a16="http://schemas.microsoft.com/office/drawing/2014/main" id="{29E30E1A-A0C0-1202-7C5B-DC96F8F6F526}"/>
              </a:ext>
            </a:extLst>
          </p:cNvPr>
          <p:cNvPicPr>
            <a:picLocks noChangeAspect="1"/>
          </p:cNvPicPr>
          <p:nvPr/>
        </p:nvPicPr>
        <p:blipFill>
          <a:blip r:embed="rId7" cstate="print"/>
          <a:stretch>
            <a:fillRect/>
          </a:stretch>
        </p:blipFill>
        <p:spPr>
          <a:xfrm>
            <a:off x="6492815" y="3435665"/>
            <a:ext cx="4238445" cy="2833386"/>
          </a:xfrm>
          <a:prstGeom prst="rect">
            <a:avLst/>
          </a:prstGeom>
        </p:spPr>
      </p:pic>
      <p:pic>
        <p:nvPicPr>
          <p:cNvPr id="10" name="Audio 9">
            <a:extLst>
              <a:ext uri="{FF2B5EF4-FFF2-40B4-BE49-F238E27FC236}">
                <a16:creationId xmlns:a16="http://schemas.microsoft.com/office/drawing/2014/main" id="{EFFAB0A0-EA81-EE49-E9AA-FE29D8A8C05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54936"/>
      </p:ext>
    </p:extLst>
  </p:cSld>
  <p:clrMapOvr>
    <a:masterClrMapping/>
  </p:clrMapOvr>
  <mc:AlternateContent xmlns:mc="http://schemas.openxmlformats.org/markup-compatibility/2006" xmlns:p14="http://schemas.microsoft.com/office/powerpoint/2010/main">
    <mc:Choice Requires="p14">
      <p:transition spd="slow" p14:dur="2000" advTm="10218"/>
    </mc:Choice>
    <mc:Fallback xmlns="">
      <p:transition spd="slow" advTm="10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7|2.7|0.4|0.8|0.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emplate>office theme</Template>
  <TotalTime>112</TotalTime>
  <Words>2068</Words>
  <Application>Microsoft Macintosh PowerPoint</Application>
  <PresentationFormat>Widescreen</PresentationFormat>
  <Paragraphs>104</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Söhne</vt:lpstr>
      <vt:lpstr>Wingdings 3</vt:lpstr>
      <vt:lpstr>Ion</vt:lpstr>
      <vt:lpstr>UBER – TAXI COMPANY   FARE PREDICTION OF UBER </vt:lpstr>
      <vt:lpstr>APPLYING MODELS</vt:lpstr>
      <vt:lpstr>ASSUMPTIONS OF MULTIPLE LINEAR REGRESSION</vt:lpstr>
      <vt:lpstr>APPLYING MULTIPLE LINEAR REGRESSION</vt:lpstr>
      <vt:lpstr>APPLYING MULTIPLE  LINEAR REGRESSION</vt:lpstr>
      <vt:lpstr>APPLYING MULTIPLE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uday</dc:creator>
  <cp:lastModifiedBy>Rapolu, Devendra Bupathi</cp:lastModifiedBy>
  <cp:revision>976</cp:revision>
  <dcterms:created xsi:type="dcterms:W3CDTF">2023-06-03T11:44:25Z</dcterms:created>
  <dcterms:modified xsi:type="dcterms:W3CDTF">2024-12-02T17:23:41Z</dcterms:modified>
</cp:coreProperties>
</file>